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handoutMasterIdLst>
    <p:handoutMasterId r:id="rId8"/>
  </p:handoutMasterIdLst>
  <p:sldIdLst>
    <p:sldId id="357" r:id="rId2"/>
    <p:sldId id="332" r:id="rId3"/>
    <p:sldId id="334" r:id="rId4"/>
    <p:sldId id="343" r:id="rId5"/>
    <p:sldId id="344" r:id="rId6"/>
  </p:sldIdLst>
  <p:sldSz cx="9144000" cy="5145088"/>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31"/>
    <p:restoredTop sz="86512"/>
  </p:normalViewPr>
  <p:slideViewPr>
    <p:cSldViewPr snapToGrid="0" snapToObjects="1">
      <p:cViewPr>
        <p:scale>
          <a:sx n="105" d="100"/>
          <a:sy n="105" d="100"/>
        </p:scale>
        <p:origin x="1992" y="544"/>
      </p:cViewPr>
      <p:guideLst>
        <p:guide orient="horz" pos="1597"/>
        <p:guide pos="2376"/>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7" d="100"/>
          <a:sy n="77" d="100"/>
        </p:scale>
        <p:origin x="2584" y="184"/>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handoutMaster" Target="handoutMasters/handoutMaster1.xml"/><Relationship Id="rId9" Type="http://schemas.openxmlformats.org/officeDocument/2006/relationships/presProps" Target="presProps.xml"/><Relationship Id="rId1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C0670A-08B4-6A4D-A604-11FE4094885A}" type="datetimeFigureOut">
              <a:rPr lang="en-US" smtClean="0"/>
              <a:t>7/9/18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410693-810C-2542-BB8C-7ECD2DF4BE54}" type="slidenum">
              <a:rPr lang="en-US" smtClean="0"/>
              <a:t>‹#›</a:t>
            </a:fld>
            <a:endParaRPr lang="en-US"/>
          </a:p>
        </p:txBody>
      </p:sp>
    </p:spTree>
    <p:extLst>
      <p:ext uri="{BB962C8B-B14F-4D97-AF65-F5344CB8AC3E}">
        <p14:creationId xmlns:p14="http://schemas.microsoft.com/office/powerpoint/2010/main" val="183765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DE280-76AC-8942-BEC3-422093129975}" type="datetimeFigureOut">
              <a:rPr lang="en-US" smtClean="0"/>
              <a:t>7/9/18</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2975E2-3A8E-AD4F-A6DD-A3FCA130B552}" type="slidenum">
              <a:rPr lang="en-US" smtClean="0"/>
              <a:t>‹#›</a:t>
            </a:fld>
            <a:endParaRPr lang="en-US"/>
          </a:p>
        </p:txBody>
      </p:sp>
    </p:spTree>
    <p:extLst>
      <p:ext uri="{BB962C8B-B14F-4D97-AF65-F5344CB8AC3E}">
        <p14:creationId xmlns:p14="http://schemas.microsoft.com/office/powerpoint/2010/main" val="174896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endParaRPr lang="en-US" dirty="0"/>
          </a:p>
        </p:txBody>
      </p:sp>
      <p:sp>
        <p:nvSpPr>
          <p:cNvPr id="4" name="Slide Number Placeholder 3"/>
          <p:cNvSpPr>
            <a:spLocks noGrp="1"/>
          </p:cNvSpPr>
          <p:nvPr>
            <p:ph type="sldNum" sz="quarter" idx="10"/>
          </p:nvPr>
        </p:nvSpPr>
        <p:spPr/>
        <p:txBody>
          <a:bodyPr/>
          <a:lstStyle/>
          <a:p>
            <a:fld id="{CF2975E2-3A8E-AD4F-A6DD-A3FCA130B552}" type="slidenum">
              <a:rPr lang="en-US" smtClean="0"/>
              <a:t>2</a:t>
            </a:fld>
            <a:endParaRPr lang="en-US"/>
          </a:p>
        </p:txBody>
      </p:sp>
    </p:spTree>
    <p:extLst>
      <p:ext uri="{BB962C8B-B14F-4D97-AF65-F5344CB8AC3E}">
        <p14:creationId xmlns:p14="http://schemas.microsoft.com/office/powerpoint/2010/main" val="1077213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microsoft.com/office/2007/relationships/hdphoto" Target="../media/hdphoto2.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pic>
        <p:nvPicPr>
          <p:cNvPr id="12"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8"/>
            <a:ext cx="9141291" cy="5143500"/>
          </a:xfrm>
          <a:prstGeom prst="rect">
            <a:avLst/>
          </a:prstGeom>
        </p:spPr>
      </p:pic>
      <p:sp>
        <p:nvSpPr>
          <p:cNvPr id="6" name="Manual Input 5"/>
          <p:cNvSpPr/>
          <p:nvPr userDrawn="1"/>
        </p:nvSpPr>
        <p:spPr>
          <a:xfrm rot="5400000">
            <a:off x="-506475" y="243337"/>
            <a:ext cx="5260407" cy="4608512"/>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cxnSp>
        <p:nvCxnSpPr>
          <p:cNvPr id="7" name="직선 연결선 8"/>
          <p:cNvCxnSpPr/>
          <p:nvPr userDrawn="1"/>
        </p:nvCxnSpPr>
        <p:spPr>
          <a:xfrm>
            <a:off x="5299834" y="1343311"/>
            <a:ext cx="319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7690" y="483518"/>
            <a:ext cx="2901790" cy="1508931"/>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35924" y="-1172666"/>
            <a:ext cx="4956556" cy="7434834"/>
          </a:xfrm>
          <a:prstGeom prst="rect">
            <a:avLst/>
          </a:prstGeom>
        </p:spPr>
      </p:pic>
      <p:cxnSp>
        <p:nvCxnSpPr>
          <p:cNvPr id="15" name="직선 연결선 5"/>
          <p:cNvCxnSpPr/>
          <p:nvPr userDrawn="1"/>
        </p:nvCxnSpPr>
        <p:spPr>
          <a:xfrm>
            <a:off x="1354" y="1419622"/>
            <a:ext cx="36844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직선 연결선 5"/>
          <p:cNvCxnSpPr/>
          <p:nvPr userDrawn="1"/>
        </p:nvCxnSpPr>
        <p:spPr>
          <a:xfrm>
            <a:off x="1354" y="3792708"/>
            <a:ext cx="36844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1" hasCustomPrompt="1"/>
          </p:nvPr>
        </p:nvSpPr>
        <p:spPr>
          <a:xfrm>
            <a:off x="180975" y="2043396"/>
            <a:ext cx="3505200" cy="1125538"/>
          </a:xfrm>
          <a:prstGeom prst="rect">
            <a:avLst/>
          </a:prstGeom>
        </p:spPr>
        <p:txBody>
          <a:bodyPr>
            <a:noAutofit/>
          </a:bodyPr>
          <a:lstStyle>
            <a:lvl1pPr marL="0" indent="0">
              <a:buNone/>
              <a:defRPr sz="2800" b="0" i="0" baseline="0">
                <a:solidFill>
                  <a:schemeClr val="bg1"/>
                </a:solidFill>
                <a:latin typeface="Futura Medium" charset="0"/>
                <a:ea typeface="Futura Medium" charset="0"/>
                <a:cs typeface="Futura Medium" charset="0"/>
              </a:defRPr>
            </a:lvl1pPr>
            <a:lvl2pPr marL="342900" indent="0">
              <a:buNone/>
              <a:defRPr sz="2800">
                <a:solidFill>
                  <a:schemeClr val="bg1"/>
                </a:solidFill>
                <a:latin typeface="Arca Majora Heavy" charset="0"/>
                <a:ea typeface="Arca Majora Heavy" charset="0"/>
                <a:cs typeface="Arca Majora Heavy" charset="0"/>
              </a:defRPr>
            </a:lvl2pPr>
            <a:lvl3pPr marL="685800" indent="0">
              <a:buNone/>
              <a:defRPr sz="2800">
                <a:solidFill>
                  <a:schemeClr val="bg1"/>
                </a:solidFill>
                <a:latin typeface="Arca Majora Heavy" charset="0"/>
                <a:ea typeface="Arca Majora Heavy" charset="0"/>
                <a:cs typeface="Arca Majora Heavy" charset="0"/>
              </a:defRPr>
            </a:lvl3pPr>
            <a:lvl4pPr marL="1028700" indent="0">
              <a:buNone/>
              <a:defRPr sz="2800">
                <a:solidFill>
                  <a:schemeClr val="bg1"/>
                </a:solidFill>
                <a:latin typeface="Arca Majora Heavy" charset="0"/>
                <a:ea typeface="Arca Majora Heavy" charset="0"/>
                <a:cs typeface="Arca Majora Heavy" charset="0"/>
              </a:defRPr>
            </a:lvl4pPr>
            <a:lvl5pPr marL="1371600" indent="0">
              <a:buNone/>
              <a:defRPr sz="2800">
                <a:solidFill>
                  <a:schemeClr val="bg1"/>
                </a:solidFill>
                <a:latin typeface="Arca Majora Heavy" charset="0"/>
                <a:ea typeface="Arca Majora Heavy" charset="0"/>
                <a:cs typeface="Arca Majora Heavy" charset="0"/>
              </a:defRPr>
            </a:lvl5pPr>
          </a:lstStyle>
          <a:p>
            <a:pPr lvl="0"/>
            <a:r>
              <a:rPr lang="en-US" dirty="0" smtClean="0"/>
              <a:t>POWER POINT</a:t>
            </a:r>
          </a:p>
          <a:p>
            <a:pPr lvl="0"/>
            <a:r>
              <a:rPr lang="en-US" dirty="0" smtClean="0"/>
              <a:t>TITLE GOES HERE</a:t>
            </a:r>
            <a:endParaRPr lang="en-US" dirty="0"/>
          </a:p>
        </p:txBody>
      </p:sp>
    </p:spTree>
    <p:extLst>
      <p:ext uri="{BB962C8B-B14F-4D97-AF65-F5344CB8AC3E}">
        <p14:creationId xmlns:p14="http://schemas.microsoft.com/office/powerpoint/2010/main" val="2074166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D Space with Header">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3" y="11315"/>
            <a:ext cx="9141291"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
        <p:nvSpPr>
          <p:cNvPr id="5" name="Text Placeholder 22"/>
          <p:cNvSpPr>
            <a:spLocks noGrp="1"/>
          </p:cNvSpPr>
          <p:nvPr>
            <p:ph type="body" sz="quarter" idx="18" hasCustomPrompt="1"/>
          </p:nvPr>
        </p:nvSpPr>
        <p:spPr>
          <a:xfrm>
            <a:off x="1450847" y="1061320"/>
            <a:ext cx="6242304" cy="3437528"/>
          </a:xfrm>
          <a:prstGeom prst="rect">
            <a:avLst/>
          </a:prstGeom>
        </p:spPr>
        <p:txBody>
          <a:bodyPr>
            <a:noAutofit/>
          </a:bodyPr>
          <a:lstStyle>
            <a:lvl1pPr marL="342900" marR="0" indent="-342900" algn="l" defTabSz="685800" rtl="0" eaLnBrk="1" fontAlgn="auto" latinLnBrk="0" hangingPunct="1">
              <a:lnSpc>
                <a:spcPct val="90000"/>
              </a:lnSpc>
              <a:spcBef>
                <a:spcPts val="750"/>
              </a:spcBef>
              <a:spcAft>
                <a:spcPts val="0"/>
              </a:spcAft>
              <a:buClrTx/>
              <a:buSzTx/>
              <a:buFont typeface="Arial" charset="0"/>
              <a:buChar char="•"/>
              <a:tabLst/>
              <a:defRPr sz="2400" b="0" i="0" baseline="0">
                <a:latin typeface="Helvetica Light" charset="0"/>
                <a:ea typeface="Helvetica Light" charset="0"/>
                <a:cs typeface="Helvetica Light"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lvl="0"/>
            <a:endParaRPr lang="en-US" dirty="0"/>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aligned Title and subtitle">
    <p:spTree>
      <p:nvGrpSpPr>
        <p:cNvPr id="1" name=""/>
        <p:cNvGrpSpPr/>
        <p:nvPr/>
      </p:nvGrpSpPr>
      <p:grpSpPr>
        <a:xfrm>
          <a:off x="0" y="0"/>
          <a:ext cx="0" cy="0"/>
          <a:chOff x="0" y="0"/>
          <a:chExt cx="0" cy="0"/>
        </a:xfrm>
      </p:grpSpPr>
      <p:pic>
        <p:nvPicPr>
          <p:cNvPr id="7"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1588"/>
            <a:ext cx="9141291" cy="5143500"/>
          </a:xfrm>
          <a:prstGeom prst="rect">
            <a:avLst/>
          </a:prstGeom>
        </p:spPr>
      </p:pic>
      <p:cxnSp>
        <p:nvCxnSpPr>
          <p:cNvPr id="8" name="직선 연결선 5"/>
          <p:cNvCxnSpPr/>
          <p:nvPr userDrawn="1"/>
        </p:nvCxnSpPr>
        <p:spPr>
          <a:xfrm>
            <a:off x="1286394" y="2067694"/>
            <a:ext cx="256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1" hasCustomPrompt="1"/>
          </p:nvPr>
        </p:nvSpPr>
        <p:spPr>
          <a:xfrm>
            <a:off x="539553" y="2067694"/>
            <a:ext cx="3086088" cy="921709"/>
          </a:xfrm>
          <a:prstGeom prst="rect">
            <a:avLst/>
          </a:prstGeom>
        </p:spPr>
        <p:txBody>
          <a:bodyPr>
            <a:noAutofit/>
          </a:bodyPr>
          <a:lstStyle>
            <a:lvl1pPr marL="0" indent="0" algn="r">
              <a:buNone/>
              <a:defRPr sz="2800" b="0" i="0" baseline="0">
                <a:solidFill>
                  <a:schemeClr val="tx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TITLE </a:t>
            </a:r>
            <a:br>
              <a:rPr lang="en-US" dirty="0" smtClean="0"/>
            </a:br>
            <a:r>
              <a:rPr lang="en-US" dirty="0" smtClean="0"/>
              <a:t>GOES HERE</a:t>
            </a:r>
            <a:endParaRPr lang="en-US" dirty="0"/>
          </a:p>
        </p:txBody>
      </p:sp>
      <p:sp>
        <p:nvSpPr>
          <p:cNvPr id="10" name="Rectangle 9"/>
          <p:cNvSpPr/>
          <p:nvPr userDrawn="1"/>
        </p:nvSpPr>
        <p:spPr>
          <a:xfrm>
            <a:off x="539552" y="3073113"/>
            <a:ext cx="3086088" cy="330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11" name="Text Placeholder 20"/>
          <p:cNvSpPr>
            <a:spLocks noGrp="1"/>
          </p:cNvSpPr>
          <p:nvPr>
            <p:ph type="body" sz="quarter" idx="16" hasCustomPrompt="1"/>
          </p:nvPr>
        </p:nvSpPr>
        <p:spPr>
          <a:xfrm>
            <a:off x="622998" y="3118219"/>
            <a:ext cx="3002642" cy="197738"/>
          </a:xfrm>
          <a:prstGeom prst="rect">
            <a:avLst/>
          </a:prstGeom>
        </p:spPr>
        <p:txBody>
          <a:bodyPr>
            <a:noAutofit/>
          </a:bodyPr>
          <a:lstStyle>
            <a:lvl1pPr marL="0" indent="0" algn="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cxnSp>
        <p:nvCxnSpPr>
          <p:cNvPr id="12" name="직선 연결선 5"/>
          <p:cNvCxnSpPr/>
          <p:nvPr userDrawn="1"/>
        </p:nvCxnSpPr>
        <p:spPr>
          <a:xfrm>
            <a:off x="1060113" y="2025786"/>
            <a:ext cx="256552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4402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er Left aligned Title and subtitle">
    <p:spTree>
      <p:nvGrpSpPr>
        <p:cNvPr id="1" name=""/>
        <p:cNvGrpSpPr/>
        <p:nvPr/>
      </p:nvGrpSpPr>
      <p:grpSpPr>
        <a:xfrm>
          <a:off x="0" y="0"/>
          <a:ext cx="0" cy="0"/>
          <a:chOff x="0" y="0"/>
          <a:chExt cx="0" cy="0"/>
        </a:xfrm>
      </p:grpSpPr>
      <p:pic>
        <p:nvPicPr>
          <p:cNvPr id="7"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1588"/>
            <a:ext cx="9141291" cy="5143500"/>
          </a:xfrm>
          <a:prstGeom prst="rect">
            <a:avLst/>
          </a:prstGeom>
        </p:spPr>
      </p:pic>
      <p:cxnSp>
        <p:nvCxnSpPr>
          <p:cNvPr id="8" name="직선 연결선 5"/>
          <p:cNvCxnSpPr/>
          <p:nvPr userDrawn="1"/>
        </p:nvCxnSpPr>
        <p:spPr>
          <a:xfrm>
            <a:off x="1286394" y="2067694"/>
            <a:ext cx="256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1" hasCustomPrompt="1"/>
          </p:nvPr>
        </p:nvSpPr>
        <p:spPr>
          <a:xfrm>
            <a:off x="539552" y="925875"/>
            <a:ext cx="3086088" cy="1937905"/>
          </a:xfrm>
          <a:prstGeom prst="rect">
            <a:avLst/>
          </a:prstGeom>
        </p:spPr>
        <p:txBody>
          <a:bodyPr>
            <a:noAutofit/>
          </a:bodyPr>
          <a:lstStyle>
            <a:lvl1pPr marL="0" indent="0" algn="r">
              <a:buNone/>
              <a:defRPr sz="2800" b="0" i="0" baseline="0">
                <a:solidFill>
                  <a:schemeClr val="tx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LONGER</a:t>
            </a:r>
          </a:p>
          <a:p>
            <a:pPr lvl="0"/>
            <a:r>
              <a:rPr lang="en-US" dirty="0" smtClean="0"/>
              <a:t>TITLES </a:t>
            </a:r>
          </a:p>
          <a:p>
            <a:pPr lvl="0"/>
            <a:r>
              <a:rPr lang="en-US" dirty="0" smtClean="0"/>
              <a:t>GO </a:t>
            </a:r>
          </a:p>
          <a:p>
            <a:pPr lvl="0"/>
            <a:r>
              <a:rPr lang="en-US" dirty="0" smtClean="0"/>
              <a:t>HERE</a:t>
            </a:r>
            <a:endParaRPr lang="en-US" dirty="0"/>
          </a:p>
        </p:txBody>
      </p:sp>
      <p:sp>
        <p:nvSpPr>
          <p:cNvPr id="10" name="Rectangle 9"/>
          <p:cNvSpPr/>
          <p:nvPr userDrawn="1"/>
        </p:nvSpPr>
        <p:spPr>
          <a:xfrm>
            <a:off x="539552" y="3073113"/>
            <a:ext cx="3086088" cy="6246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11" name="Text Placeholder 20"/>
          <p:cNvSpPr>
            <a:spLocks noGrp="1"/>
          </p:cNvSpPr>
          <p:nvPr>
            <p:ph type="body" sz="quarter" idx="16" hasCustomPrompt="1"/>
          </p:nvPr>
        </p:nvSpPr>
        <p:spPr>
          <a:xfrm>
            <a:off x="622998" y="3118218"/>
            <a:ext cx="2903973" cy="489139"/>
          </a:xfrm>
          <a:prstGeom prst="rect">
            <a:avLst/>
          </a:prstGeom>
        </p:spPr>
        <p:txBody>
          <a:bodyPr>
            <a:noAutofit/>
          </a:bodyPr>
          <a:lstStyle>
            <a:lvl1pPr marL="0" indent="0" algn="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LONGER SUBTITLES</a:t>
            </a:r>
          </a:p>
          <a:p>
            <a:pPr lvl="0"/>
            <a:r>
              <a:rPr lang="en-US" dirty="0" smtClean="0"/>
              <a:t>GO HERE</a:t>
            </a:r>
            <a:endParaRPr lang="en-US" dirty="0"/>
          </a:p>
        </p:txBody>
      </p:sp>
      <p:cxnSp>
        <p:nvCxnSpPr>
          <p:cNvPr id="12" name="직선 연결선 5"/>
          <p:cNvCxnSpPr/>
          <p:nvPr userDrawn="1"/>
        </p:nvCxnSpPr>
        <p:spPr>
          <a:xfrm>
            <a:off x="1060113" y="769741"/>
            <a:ext cx="256552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323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aligned Title and centered subtitble">
    <p:spTree>
      <p:nvGrpSpPr>
        <p:cNvPr id="1" name=""/>
        <p:cNvGrpSpPr/>
        <p:nvPr/>
      </p:nvGrpSpPr>
      <p:grpSpPr>
        <a:xfrm>
          <a:off x="0" y="0"/>
          <a:ext cx="0" cy="0"/>
          <a:chOff x="0" y="0"/>
          <a:chExt cx="0" cy="0"/>
        </a:xfrm>
      </p:grpSpPr>
      <p:pic>
        <p:nvPicPr>
          <p:cNvPr id="7"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Rectangle 2"/>
          <p:cNvSpPr/>
          <p:nvPr userDrawn="1"/>
        </p:nvSpPr>
        <p:spPr>
          <a:xfrm>
            <a:off x="4733267" y="0"/>
            <a:ext cx="1747209" cy="151529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cxnSp>
        <p:nvCxnSpPr>
          <p:cNvPr id="4" name="직선 연결선 5"/>
          <p:cNvCxnSpPr/>
          <p:nvPr userDrawn="1"/>
        </p:nvCxnSpPr>
        <p:spPr>
          <a:xfrm>
            <a:off x="1286394" y="577413"/>
            <a:ext cx="256552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13"/>
          <p:cNvSpPr>
            <a:spLocks noGrp="1"/>
          </p:cNvSpPr>
          <p:nvPr>
            <p:ph type="body" sz="quarter" idx="11" hasCustomPrompt="1"/>
          </p:nvPr>
        </p:nvSpPr>
        <p:spPr>
          <a:xfrm>
            <a:off x="370921" y="719138"/>
            <a:ext cx="3480999" cy="904875"/>
          </a:xfrm>
          <a:prstGeom prst="rect">
            <a:avLst/>
          </a:prstGeom>
        </p:spPr>
        <p:txBody>
          <a:bodyPr>
            <a:noAutofit/>
          </a:bodyPr>
          <a:lstStyle>
            <a:lvl1pPr marL="0" indent="0" algn="r">
              <a:buNone/>
              <a:defRPr sz="2800" b="0" i="0" baseline="0">
                <a:solidFill>
                  <a:schemeClr val="tx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VENUS CONCEPT AT A GLANCE</a:t>
            </a:r>
            <a:endParaRPr lang="en-US" dirty="0"/>
          </a:p>
        </p:txBody>
      </p:sp>
      <p:sp>
        <p:nvSpPr>
          <p:cNvPr id="6" name="Text Placeholder 78"/>
          <p:cNvSpPr>
            <a:spLocks noGrp="1"/>
          </p:cNvSpPr>
          <p:nvPr>
            <p:ph type="body" sz="quarter" idx="12" hasCustomPrompt="1"/>
          </p:nvPr>
        </p:nvSpPr>
        <p:spPr>
          <a:xfrm>
            <a:off x="4733268" y="719138"/>
            <a:ext cx="1747208" cy="668337"/>
          </a:xfrm>
          <a:prstGeom prst="rect">
            <a:avLst/>
          </a:prstGeom>
        </p:spPr>
        <p:txBody>
          <a:bodyPr>
            <a:noAutofit/>
          </a:bodyPr>
          <a:lstStyle>
            <a:lvl1pPr marL="0" indent="0" algn="ctr">
              <a:buNone/>
              <a:defRPr sz="1400" b="0" i="0">
                <a:solidFill>
                  <a:schemeClr val="bg1"/>
                </a:solidFill>
                <a:latin typeface="Futura Medium" charset="0"/>
                <a:ea typeface="Futura Medium" charset="0"/>
                <a:cs typeface="Futura Medium" charset="0"/>
              </a:defRPr>
            </a:lvl1pPr>
            <a:lvl2pPr>
              <a:defRPr sz="1400">
                <a:solidFill>
                  <a:schemeClr val="bg1"/>
                </a:solidFill>
                <a:latin typeface="Arca Majora Heavy" charset="0"/>
                <a:ea typeface="Arca Majora Heavy" charset="0"/>
                <a:cs typeface="Arca Majora Heavy" charset="0"/>
              </a:defRPr>
            </a:lvl2pPr>
            <a:lvl3pPr>
              <a:defRPr sz="1400">
                <a:solidFill>
                  <a:schemeClr val="bg1"/>
                </a:solidFill>
                <a:latin typeface="Arca Majora Heavy" charset="0"/>
                <a:ea typeface="Arca Majora Heavy" charset="0"/>
                <a:cs typeface="Arca Majora Heavy" charset="0"/>
              </a:defRPr>
            </a:lvl3pPr>
            <a:lvl4pPr>
              <a:defRPr sz="1400">
                <a:solidFill>
                  <a:schemeClr val="bg1"/>
                </a:solidFill>
                <a:latin typeface="Arca Majora Heavy" charset="0"/>
                <a:ea typeface="Arca Majora Heavy" charset="0"/>
                <a:cs typeface="Arca Majora Heavy" charset="0"/>
              </a:defRPr>
            </a:lvl4pPr>
            <a:lvl5pPr>
              <a:defRPr sz="1400">
                <a:solidFill>
                  <a:schemeClr val="bg1"/>
                </a:solidFill>
                <a:latin typeface="Arca Majora Heavy" charset="0"/>
                <a:ea typeface="Arca Majora Heavy" charset="0"/>
                <a:cs typeface="Arca Majora Heavy" charset="0"/>
              </a:defRPr>
            </a:lvl5pPr>
          </a:lstStyle>
          <a:p>
            <a:pPr lvl="0"/>
            <a:r>
              <a:rPr lang="en-US" dirty="0" smtClean="0"/>
              <a:t>SUBTITLE</a:t>
            </a:r>
            <a:endParaRPr lang="en-US" dirty="0"/>
          </a:p>
        </p:txBody>
      </p:sp>
    </p:spTree>
    <p:extLst>
      <p:ext uri="{BB962C8B-B14F-4D97-AF65-F5344CB8AC3E}">
        <p14:creationId xmlns:p14="http://schemas.microsoft.com/office/powerpoint/2010/main" val="2147551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er title and subtitle">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4" y="11315"/>
            <a:ext cx="9141291"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336878" y="757562"/>
            <a:ext cx="4385844" cy="7401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21" name="Text Placeholder 20"/>
          <p:cNvSpPr>
            <a:spLocks noGrp="1"/>
          </p:cNvSpPr>
          <p:nvPr>
            <p:ph type="body" sz="quarter" idx="16" hasCustomPrompt="1"/>
          </p:nvPr>
        </p:nvSpPr>
        <p:spPr>
          <a:xfrm>
            <a:off x="2336877" y="843188"/>
            <a:ext cx="4385845" cy="568910"/>
          </a:xfrm>
          <a:prstGeom prst="rect">
            <a:avLst/>
          </a:prstGeom>
        </p:spPr>
        <p:txBody>
          <a:bodyPr>
            <a:noAutofit/>
          </a:bodyPr>
          <a:lstStyle>
            <a:lvl1pPr marL="0" indent="0" algn="ct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Tree>
    <p:extLst>
      <p:ext uri="{BB962C8B-B14F-4D97-AF65-F5344CB8AC3E}">
        <p14:creationId xmlns:p14="http://schemas.microsoft.com/office/powerpoint/2010/main" val="15255521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er title and longer subtitle">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4" y="11315"/>
            <a:ext cx="9141291"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336878" y="757562"/>
            <a:ext cx="4385844" cy="3620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21" name="Text Placeholder 20"/>
          <p:cNvSpPr>
            <a:spLocks noGrp="1"/>
          </p:cNvSpPr>
          <p:nvPr>
            <p:ph type="body" sz="quarter" idx="16" hasCustomPrompt="1"/>
          </p:nvPr>
        </p:nvSpPr>
        <p:spPr>
          <a:xfrm>
            <a:off x="2336877" y="818456"/>
            <a:ext cx="4385845" cy="240249"/>
          </a:xfrm>
          <a:prstGeom prst="rect">
            <a:avLst/>
          </a:prstGeom>
        </p:spPr>
        <p:txBody>
          <a:bodyPr>
            <a:noAutofit/>
          </a:bodyPr>
          <a:lstStyle>
            <a:lvl1pPr marL="0" indent="0" algn="ct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Tree>
    <p:extLst>
      <p:ext uri="{BB962C8B-B14F-4D97-AF65-F5344CB8AC3E}">
        <p14:creationId xmlns:p14="http://schemas.microsoft.com/office/powerpoint/2010/main" val="7105088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Title, Subtitle, 3D space, Longbar">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6" y="1588"/>
            <a:ext cx="9141291"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757562"/>
            <a:ext cx="9160084" cy="3620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21" name="Text Placeholder 20"/>
          <p:cNvSpPr>
            <a:spLocks noGrp="1"/>
          </p:cNvSpPr>
          <p:nvPr>
            <p:ph type="body" sz="quarter" idx="16" hasCustomPrompt="1"/>
          </p:nvPr>
        </p:nvSpPr>
        <p:spPr>
          <a:xfrm>
            <a:off x="1" y="818456"/>
            <a:ext cx="9144000" cy="220635"/>
          </a:xfrm>
          <a:prstGeom prst="rect">
            <a:avLst/>
          </a:prstGeom>
        </p:spPr>
        <p:txBody>
          <a:bodyPr>
            <a:noAutofit/>
          </a:bodyPr>
          <a:lstStyle>
            <a:lvl1pPr marL="0" indent="0" algn="ct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
        <p:nvSpPr>
          <p:cNvPr id="13" name="Text Placeholder 22"/>
          <p:cNvSpPr>
            <a:spLocks noGrp="1"/>
          </p:cNvSpPr>
          <p:nvPr>
            <p:ph type="body" sz="quarter" idx="18" hasCustomPrompt="1"/>
          </p:nvPr>
        </p:nvSpPr>
        <p:spPr>
          <a:xfrm>
            <a:off x="1450848" y="1391966"/>
            <a:ext cx="6242304" cy="3437528"/>
          </a:xfrm>
          <a:prstGeom prst="rect">
            <a:avLst/>
          </a:prstGeom>
        </p:spPr>
        <p:txBody>
          <a:bodyPr>
            <a:noAutofit/>
          </a:bodyPr>
          <a:lstStyle>
            <a:lvl1pPr marL="342900" marR="0" indent="-342900" algn="l" defTabSz="685800" rtl="0" eaLnBrk="1" fontAlgn="auto" latinLnBrk="0" hangingPunct="1">
              <a:lnSpc>
                <a:spcPct val="90000"/>
              </a:lnSpc>
              <a:spcBef>
                <a:spcPts val="750"/>
              </a:spcBef>
              <a:spcAft>
                <a:spcPts val="0"/>
              </a:spcAft>
              <a:buClrTx/>
              <a:buSzTx/>
              <a:buFont typeface="Arial" charset="0"/>
              <a:buChar char="•"/>
              <a:tabLst/>
              <a:defRPr sz="2400" b="0" i="0" baseline="0">
                <a:latin typeface="Helvetica Light" charset="0"/>
                <a:ea typeface="Helvetica Light" charset="0"/>
                <a:cs typeface="Helvetica Light"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lvl="0"/>
            <a:endParaRPr lang="en-US" dirty="0"/>
          </a:p>
        </p:txBody>
      </p:sp>
    </p:spTree>
    <p:extLst>
      <p:ext uri="{BB962C8B-B14F-4D97-AF65-F5344CB8AC3E}">
        <p14:creationId xmlns:p14="http://schemas.microsoft.com/office/powerpoint/2010/main" val="4556776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inTitle, Subtitle, 3D space, Longbar">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6" y="1588"/>
            <a:ext cx="9141291"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757562"/>
            <a:ext cx="9160084" cy="3620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21" name="Text Placeholder 20"/>
          <p:cNvSpPr>
            <a:spLocks noGrp="1"/>
          </p:cNvSpPr>
          <p:nvPr>
            <p:ph type="body" sz="quarter" idx="16" hasCustomPrompt="1"/>
          </p:nvPr>
        </p:nvSpPr>
        <p:spPr>
          <a:xfrm>
            <a:off x="1" y="818456"/>
            <a:ext cx="9144000" cy="220635"/>
          </a:xfrm>
          <a:prstGeom prst="rect">
            <a:avLst/>
          </a:prstGeom>
        </p:spPr>
        <p:txBody>
          <a:bodyPr>
            <a:noAutofit/>
          </a:bodyPr>
          <a:lstStyle>
            <a:lvl1pPr marL="0" indent="0" algn="ct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y Cityscape with header and subtitle">
    <p:spTree>
      <p:nvGrpSpPr>
        <p:cNvPr id="1" name=""/>
        <p:cNvGrpSpPr/>
        <p:nvPr/>
      </p:nvGrpSpPr>
      <p:grpSpPr>
        <a:xfrm>
          <a:off x="0" y="0"/>
          <a:ext cx="0" cy="0"/>
          <a:chOff x="0" y="0"/>
          <a:chExt cx="0" cy="0"/>
        </a:xfrm>
      </p:grpSpPr>
      <p:pic>
        <p:nvPicPr>
          <p:cNvPr id="7" name="그림 1"/>
          <p:cNvPicPr>
            <a:picLocks noChangeAspect="1"/>
          </p:cNvPicPr>
          <p:nvPr userDrawn="1"/>
        </p:nvPicPr>
        <p:blipFill rotWithShape="1">
          <a:blip r:embed="rId2">
            <a:extLst>
              <a:ext uri="{28A0092B-C50C-407E-A947-70E740481C1C}">
                <a14:useLocalDpi xmlns:a14="http://schemas.microsoft.com/office/drawing/2010/main" val="0"/>
              </a:ext>
            </a:extLst>
          </a:blip>
          <a:srcRect t="10579" b="14421"/>
          <a:stretch/>
        </p:blipFill>
        <p:spPr>
          <a:xfrm>
            <a:off x="0" y="0"/>
            <a:ext cx="9144000"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757562"/>
            <a:ext cx="9160084" cy="3620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21" name="Text Placeholder 20"/>
          <p:cNvSpPr>
            <a:spLocks noGrp="1"/>
          </p:cNvSpPr>
          <p:nvPr>
            <p:ph type="body" sz="quarter" idx="16" hasCustomPrompt="1"/>
          </p:nvPr>
        </p:nvSpPr>
        <p:spPr>
          <a:xfrm>
            <a:off x="1" y="818456"/>
            <a:ext cx="9144000" cy="220635"/>
          </a:xfrm>
          <a:prstGeom prst="rect">
            <a:avLst/>
          </a:prstGeom>
        </p:spPr>
        <p:txBody>
          <a:bodyPr>
            <a:noAutofit/>
          </a:bodyPr>
          <a:lstStyle>
            <a:lvl1pPr marL="0" indent="0" algn="ct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Tree>
    <p:extLst>
      <p:ext uri="{BB962C8B-B14F-4D97-AF65-F5344CB8AC3E}">
        <p14:creationId xmlns:p14="http://schemas.microsoft.com/office/powerpoint/2010/main" val="5116963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and white split with image">
    <p:spTree>
      <p:nvGrpSpPr>
        <p:cNvPr id="1" name=""/>
        <p:cNvGrpSpPr/>
        <p:nvPr/>
      </p:nvGrpSpPr>
      <p:grpSpPr>
        <a:xfrm>
          <a:off x="0" y="0"/>
          <a:ext cx="0" cy="0"/>
          <a:chOff x="0" y="0"/>
          <a:chExt cx="0" cy="0"/>
        </a:xfrm>
      </p:grpSpPr>
      <p:pic>
        <p:nvPicPr>
          <p:cNvPr id="6" name="그림 5"/>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5000"/>
                    </a14:imgEffect>
                  </a14:imgLayer>
                </a14:imgProps>
              </a:ext>
              <a:ext uri="{28A0092B-C50C-407E-A947-70E740481C1C}">
                <a14:useLocalDpi xmlns:a14="http://schemas.microsoft.com/office/drawing/2010/main" val="0"/>
              </a:ext>
            </a:extLst>
          </a:blip>
          <a:srcRect t="7692" b="17308"/>
          <a:stretch/>
        </p:blipFill>
        <p:spPr>
          <a:xfrm>
            <a:off x="0" y="-92546"/>
            <a:ext cx="9144000" cy="5143500"/>
          </a:xfrm>
          <a:prstGeom prst="rect">
            <a:avLst/>
          </a:prstGeom>
        </p:spPr>
      </p:pic>
      <p:sp>
        <p:nvSpPr>
          <p:cNvPr id="7" name="Rectangle 6"/>
          <p:cNvSpPr/>
          <p:nvPr userDrawn="1"/>
        </p:nvSpPr>
        <p:spPr>
          <a:xfrm>
            <a:off x="0" y="1166134"/>
            <a:ext cx="9144000" cy="3977366"/>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9" name="Text Placeholder 8"/>
          <p:cNvSpPr>
            <a:spLocks noGrp="1"/>
          </p:cNvSpPr>
          <p:nvPr>
            <p:ph type="body" sz="quarter" idx="10" hasCustomPrompt="1"/>
          </p:nvPr>
        </p:nvSpPr>
        <p:spPr>
          <a:xfrm>
            <a:off x="360288" y="1329485"/>
            <a:ext cx="8413222" cy="3344964"/>
          </a:xfrm>
          <a:prstGeom prst="rect">
            <a:avLst/>
          </a:prstGeom>
        </p:spPr>
        <p:txBody>
          <a:bodyPr>
            <a:normAutofit/>
          </a:bodyPr>
          <a:lstStyle>
            <a:lvl1pPr marL="0" indent="0" latinLnBrk="0" hangingPunct="0">
              <a:buFontTx/>
              <a:buNone/>
              <a:defRPr sz="1200" b="0" i="0" baseline="0">
                <a:solidFill>
                  <a:schemeClr val="bg1"/>
                </a:solidFill>
                <a:latin typeface="Helvetica Neue Thin" charset="0"/>
                <a:ea typeface="Helvetica Neue Thin" charset="0"/>
                <a:cs typeface="Helvetica Neue Thin" charset="0"/>
              </a:defRPr>
            </a:lvl1pPr>
            <a:lvl2pPr>
              <a:defRPr sz="1200" b="0" i="0">
                <a:solidFill>
                  <a:schemeClr val="bg1"/>
                </a:solidFill>
                <a:latin typeface="Helvetica Neue LT Pro 35 Thin" charset="0"/>
                <a:ea typeface="Helvetica Neue LT Pro 35 Thin" charset="0"/>
                <a:cs typeface="Helvetica Neue LT Pro 35 Thin" charset="0"/>
              </a:defRPr>
            </a:lvl2pPr>
            <a:lvl3pPr>
              <a:defRPr sz="1200" b="0" i="0">
                <a:solidFill>
                  <a:schemeClr val="bg1"/>
                </a:solidFill>
                <a:latin typeface="Helvetica Neue LT Pro 35 Thin" charset="0"/>
                <a:ea typeface="Helvetica Neue LT Pro 35 Thin" charset="0"/>
                <a:cs typeface="Helvetica Neue LT Pro 35 Thin" charset="0"/>
              </a:defRPr>
            </a:lvl3pPr>
            <a:lvl4pPr>
              <a:defRPr sz="1200" b="0" i="0">
                <a:solidFill>
                  <a:schemeClr val="bg1"/>
                </a:solidFill>
                <a:latin typeface="Helvetica Neue LT Pro 35 Thin" charset="0"/>
                <a:ea typeface="Helvetica Neue LT Pro 35 Thin" charset="0"/>
                <a:cs typeface="Helvetica Neue LT Pro 35 Thin" charset="0"/>
              </a:defRPr>
            </a:lvl4pPr>
            <a:lvl5pPr>
              <a:defRPr sz="1200" b="0" i="0">
                <a:solidFill>
                  <a:schemeClr val="bg1"/>
                </a:solidFill>
                <a:latin typeface="Helvetica Neue LT Pro 35 Thin" charset="0"/>
                <a:ea typeface="Helvetica Neue LT Pro 35 Thin" charset="0"/>
                <a:cs typeface="Helvetica Neue LT Pro 35 Thin" charset="0"/>
              </a:defRPr>
            </a:lvl5pPr>
          </a:lstStyle>
          <a:p>
            <a:pPr latinLnBrk="0" hangingPunct="0"/>
            <a:r>
              <a:rPr lang="en-CA" sz="1200" dirty="0" smtClean="0">
                <a:solidFill>
                  <a:schemeClr val="bg1"/>
                </a:solidFill>
                <a:latin typeface="Helvetica Neue LT Pro 35 Thin" charset="0"/>
                <a:ea typeface="Helvetica Neue LT Pro 35 Thin" charset="0"/>
                <a:cs typeface="Helvetica Neue LT Pro 35 Thin" charset="0"/>
              </a:rPr>
              <a:t>This presentation is given to you in strict confidence. By receiving this presentation, you agree that no part of this presentation may be disclosed, distributed or reproduced to any third party without the consent of Venus Concept Ltd. This presentation is being provided for the sole purpose of affording the recipients with background information about Venus Concept Ltd.’s business. This presentation does not constitute an offer, invitation or recommendation to subscribe for or the solicitation of any offer to purchase any security and neither this presentation nor anything contained herein forms the basis of any contract or commitment.</a:t>
            </a:r>
          </a:p>
          <a:p>
            <a:r>
              <a:rPr lang="en-CA" sz="1200" dirty="0" smtClean="0">
                <a:solidFill>
                  <a:schemeClr val="bg1"/>
                </a:solidFill>
                <a:latin typeface="Helvetica Neue LT Pro 35 Thin" charset="0"/>
                <a:ea typeface="Helvetica Neue LT Pro 35 Thin" charset="0"/>
                <a:cs typeface="Helvetica Neue LT Pro 35 Thin" charset="0"/>
              </a:rPr>
              <a:t>No representation, express or implied, is made to the fairness, accuracy, completeness or correctness of information contained in this presentation, including the accuracy, likelihood of achievement or reasonableness of any  forecasts, prospects, returns or statements in relation to future matters contained in this presentation (“forward-looking statements”). Such forward-looking statements are by their nature subject to significant risks, uncertainties and contingencies and are based upon a number of estimates and assumptions that are  subject to change and in many cases are outside the control of Venus Concept Ltd. and its directors. If one or more of these risks, uncertainties and/or contingencies materializes, or if the underlying estimates or assumptions prove to be incorrect, Venus Concept Ltd.’s actual results, performance, or achievements could differ materially from those expressed in, or implied by, any such forward-looking statements or results, which are based upon such estimates or assumptions.</a:t>
            </a:r>
          </a:p>
          <a:p>
            <a:r>
              <a:rPr lang="en-CA" sz="1200" dirty="0" smtClean="0">
                <a:solidFill>
                  <a:schemeClr val="bg1"/>
                </a:solidFill>
                <a:latin typeface="Helvetica Neue LT Pro 35 Thin" charset="0"/>
                <a:ea typeface="Helvetica Neue LT Pro 35 Thin" charset="0"/>
                <a:cs typeface="Helvetica Neue LT Pro 35 Thin" charset="0"/>
              </a:rPr>
              <a:t>Neither Venus Concept Ltd. nor its related corporations, directors, employees or agents, nor any other person accepts any liability including, without limitation, any liability arising from fault or negligence, for any loss arising from the use of this presentation or its contents or otherwise arising in connection with it. Venus Concept Ltd. undertakes no duty to update any information contained in this presentation.</a:t>
            </a:r>
          </a:p>
          <a:p>
            <a:pPr marL="171450" indent="-171450">
              <a:buFont typeface="Arial" charset="0"/>
              <a:buChar char="•"/>
            </a:pPr>
            <a:endParaRPr lang="en-US" dirty="0"/>
          </a:p>
        </p:txBody>
      </p:sp>
      <p:cxnSp>
        <p:nvCxnSpPr>
          <p:cNvPr id="12" name="직선 연결선 5"/>
          <p:cNvCxnSpPr/>
          <p:nvPr userDrawn="1"/>
        </p:nvCxnSpPr>
        <p:spPr>
          <a:xfrm>
            <a:off x="1286394" y="119534"/>
            <a:ext cx="256552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hasCustomPrompt="1"/>
          </p:nvPr>
        </p:nvSpPr>
        <p:spPr>
          <a:xfrm>
            <a:off x="370921" y="261259"/>
            <a:ext cx="3480999" cy="904875"/>
          </a:xfrm>
          <a:prstGeom prst="rect">
            <a:avLst/>
          </a:prstGeom>
        </p:spPr>
        <p:txBody>
          <a:bodyPr>
            <a:noAutofit/>
          </a:bodyPr>
          <a:lstStyle>
            <a:lvl1pPr marL="0" indent="0" algn="r">
              <a:buNone/>
              <a:defRPr sz="2800" b="0" i="0" baseline="0">
                <a:latin typeface="Futura Medium" charset="0"/>
                <a:ea typeface="Helvetica Neue Thin" charset="0"/>
                <a:cs typeface="Helvetica Neue Thin"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algn="r"/>
            <a:r>
              <a:rPr lang="en-US" altLang="ko-KR" sz="2800" b="0" dirty="0" smtClean="0">
                <a:solidFill>
                  <a:schemeClr val="tx1"/>
                </a:solidFill>
                <a:effectLst/>
                <a:latin typeface="Arca Majora Heavy" charset="0"/>
                <a:ea typeface="Helvetica Neue LT Pro 35 Thin" charset="0"/>
                <a:cs typeface="Helvetica Neue LT Pro 35 Thin" charset="0"/>
              </a:rPr>
              <a:t>Legal Disclaimer</a:t>
            </a:r>
            <a:endParaRPr lang="en-US" altLang="ko-KR" sz="2800" b="0" dirty="0">
              <a:solidFill>
                <a:schemeClr val="tx1"/>
              </a:solidFill>
              <a:effectLst/>
              <a:latin typeface="Arca Majora Heavy" charset="0"/>
              <a:ea typeface="Helvetica Neue LT Pro 35 Thin" charset="0"/>
              <a:cs typeface="Helvetica Neue LT Pro 35 Thin" charset="0"/>
            </a:endParaRPr>
          </a:p>
        </p:txBody>
      </p:sp>
    </p:spTree>
    <p:extLst>
      <p:ext uri="{BB962C8B-B14F-4D97-AF65-F5344CB8AC3E}">
        <p14:creationId xmlns:p14="http://schemas.microsoft.com/office/powerpoint/2010/main" val="5913565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
    <p:spTree>
      <p:nvGrpSpPr>
        <p:cNvPr id="1" name=""/>
        <p:cNvGrpSpPr/>
        <p:nvPr/>
      </p:nvGrpSpPr>
      <p:grpSpPr>
        <a:xfrm>
          <a:off x="0" y="0"/>
          <a:ext cx="0" cy="0"/>
          <a:chOff x="0" y="0"/>
          <a:chExt cx="0" cy="0"/>
        </a:xfrm>
      </p:grpSpPr>
      <p:sp>
        <p:nvSpPr>
          <p:cNvPr id="6" name="Rectangle 5"/>
          <p:cNvSpPr/>
          <p:nvPr userDrawn="1"/>
        </p:nvSpPr>
        <p:spPr>
          <a:xfrm>
            <a:off x="5216360" y="0"/>
            <a:ext cx="45719"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7" name="Rectangle 6"/>
          <p:cNvSpPr/>
          <p:nvPr userDrawn="1"/>
        </p:nvSpPr>
        <p:spPr>
          <a:xfrm>
            <a:off x="5364088" y="0"/>
            <a:ext cx="3779912"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75000"/>
                    <a:lumOff val="25000"/>
                  </a:schemeClr>
                </a:solidFill>
              </a:ln>
            </a:endParaRPr>
          </a:p>
        </p:txBody>
      </p:sp>
      <p:cxnSp>
        <p:nvCxnSpPr>
          <p:cNvPr id="8" name="직선 연결선 8"/>
          <p:cNvCxnSpPr/>
          <p:nvPr userDrawn="1"/>
        </p:nvCxnSpPr>
        <p:spPr>
          <a:xfrm>
            <a:off x="1411575" y="1141156"/>
            <a:ext cx="266816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2" hasCustomPrompt="1"/>
          </p:nvPr>
        </p:nvSpPr>
        <p:spPr>
          <a:xfrm>
            <a:off x="0" y="1359339"/>
            <a:ext cx="5216360" cy="568779"/>
          </a:xfrm>
          <a:prstGeom prst="rect">
            <a:avLst/>
          </a:prstGeom>
        </p:spPr>
        <p:txBody>
          <a:bodyPr>
            <a:normAutofit/>
          </a:bodyPr>
          <a:lstStyle>
            <a:lvl1pPr marL="0" indent="0" algn="ctr">
              <a:buNone/>
              <a:defRPr sz="4400" b="0" i="0">
                <a:latin typeface="Futura Medium" charset="0"/>
                <a:ea typeface="Futura Medium" charset="0"/>
                <a:cs typeface="Futura Medium" charset="0"/>
              </a:defRPr>
            </a:lvl1pPr>
          </a:lstStyle>
          <a:p>
            <a:pPr lvl="0"/>
            <a:r>
              <a:rPr lang="en-US" dirty="0" smtClean="0"/>
              <a:t>ABOUT US</a:t>
            </a:r>
            <a:endParaRPr lang="en-US" dirty="0"/>
          </a:p>
        </p:txBody>
      </p:sp>
      <p:sp>
        <p:nvSpPr>
          <p:cNvPr id="3" name="Text Placeholder 2"/>
          <p:cNvSpPr>
            <a:spLocks noGrp="1"/>
          </p:cNvSpPr>
          <p:nvPr>
            <p:ph type="body" sz="quarter" idx="13"/>
          </p:nvPr>
        </p:nvSpPr>
        <p:spPr>
          <a:xfrm>
            <a:off x="547934" y="2154684"/>
            <a:ext cx="4120493" cy="2762250"/>
          </a:xfrm>
          <a:prstGeom prst="rect">
            <a:avLst/>
          </a:prstGeom>
        </p:spPr>
        <p:txBody>
          <a:bodyPr>
            <a:normAutofit/>
          </a:bodyPr>
          <a:lstStyle>
            <a:lvl1pPr>
              <a:defRPr sz="1200" b="0" i="0">
                <a:latin typeface="Helvetica Neue Thin" charset="0"/>
                <a:ea typeface="Helvetica Neue Thin" charset="0"/>
                <a:cs typeface="Helvetica Neue Thin" charset="0"/>
              </a:defRPr>
            </a:lvl1pPr>
            <a:lvl2pPr>
              <a:defRPr sz="1200" b="0" i="0">
                <a:latin typeface="Helvetica Neue LT Pro 35 Thin" charset="0"/>
                <a:ea typeface="Helvetica Neue LT Pro 35 Thin" charset="0"/>
                <a:cs typeface="Helvetica Neue LT Pro 35 Thin" charset="0"/>
              </a:defRPr>
            </a:lvl2pPr>
            <a:lvl3pPr>
              <a:defRPr sz="1200" b="0" i="0">
                <a:latin typeface="Helvetica Neue LT Pro 35 Thin" charset="0"/>
                <a:ea typeface="Helvetica Neue LT Pro 35 Thin" charset="0"/>
                <a:cs typeface="Helvetica Neue LT Pro 35 Thin" charset="0"/>
              </a:defRPr>
            </a:lvl3pPr>
            <a:lvl4pPr>
              <a:defRPr sz="1200" b="0" i="0">
                <a:latin typeface="Helvetica Neue LT Pro 35 Thin" charset="0"/>
                <a:ea typeface="Helvetica Neue LT Pro 35 Thin" charset="0"/>
                <a:cs typeface="Helvetica Neue LT Pro 35 Thin" charset="0"/>
              </a:defRPr>
            </a:lvl4pPr>
            <a:lvl5pPr>
              <a:defRPr sz="1200" b="0" i="0">
                <a:latin typeface="Helvetica Neue LT Pro 35 Thin" charset="0"/>
                <a:ea typeface="Helvetica Neue LT Pro 35 Thin" charset="0"/>
                <a:cs typeface="Helvetica Neue LT Pro 35 Thin" charset="0"/>
              </a:defRPr>
            </a:lvl5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5712627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5024"/>
          </a:xfrm>
          <a:prstGeom prst="rect">
            <a:avLst/>
          </a:prstGeom>
        </p:spPr>
      </p:pic>
    </p:spTree>
    <p:extLst>
      <p:ext uri="{BB962C8B-B14F-4D97-AF65-F5344CB8AC3E}">
        <p14:creationId xmlns:p14="http://schemas.microsoft.com/office/powerpoint/2010/main" val="19602962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5024"/>
          </a:xfrm>
          <a:prstGeom prst="rect">
            <a:avLst/>
          </a:prstGeom>
        </p:spPr>
      </p:pic>
    </p:spTree>
    <p:extLst>
      <p:ext uri="{BB962C8B-B14F-4D97-AF65-F5344CB8AC3E}">
        <p14:creationId xmlns:p14="http://schemas.microsoft.com/office/powerpoint/2010/main" val="149434825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5024"/>
          </a:xfrm>
          <a:prstGeom prst="rect">
            <a:avLst/>
          </a:prstGeom>
        </p:spPr>
      </p:pic>
    </p:spTree>
    <p:extLst>
      <p:ext uri="{BB962C8B-B14F-4D97-AF65-F5344CB8AC3E}">
        <p14:creationId xmlns:p14="http://schemas.microsoft.com/office/powerpoint/2010/main" val="175900738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G with 3D space ">
    <p:spTree>
      <p:nvGrpSpPr>
        <p:cNvPr id="1" name=""/>
        <p:cNvGrpSpPr/>
        <p:nvPr/>
      </p:nvGrpSpPr>
      <p:grpSpPr>
        <a:xfrm>
          <a:off x="0" y="0"/>
          <a:ext cx="0" cy="0"/>
          <a:chOff x="0" y="0"/>
          <a:chExt cx="0" cy="0"/>
        </a:xfrm>
      </p:grpSpPr>
      <p:pic>
        <p:nvPicPr>
          <p:cNvPr id="7"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212206942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G with 3D space ">
    <p:spTree>
      <p:nvGrpSpPr>
        <p:cNvPr id="1" name=""/>
        <p:cNvGrpSpPr/>
        <p:nvPr/>
      </p:nvGrpSpPr>
      <p:grpSpPr>
        <a:xfrm>
          <a:off x="0" y="0"/>
          <a:ext cx="0" cy="0"/>
          <a:chOff x="0" y="0"/>
          <a:chExt cx="0" cy="0"/>
        </a:xfrm>
      </p:grpSpPr>
      <p:pic>
        <p:nvPicPr>
          <p:cNvPr id="7"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3" name="Text Placeholder 22"/>
          <p:cNvSpPr>
            <a:spLocks noGrp="1"/>
          </p:cNvSpPr>
          <p:nvPr>
            <p:ph type="body" sz="quarter" idx="18" hasCustomPrompt="1"/>
          </p:nvPr>
        </p:nvSpPr>
        <p:spPr>
          <a:xfrm>
            <a:off x="1450847" y="1061320"/>
            <a:ext cx="6242304" cy="3437528"/>
          </a:xfrm>
          <a:prstGeom prst="rect">
            <a:avLst/>
          </a:prstGeom>
        </p:spPr>
        <p:txBody>
          <a:bodyPr>
            <a:noAutofit/>
          </a:bodyPr>
          <a:lstStyle>
            <a:lvl1pPr marL="342900" marR="0" indent="-342900" algn="l" defTabSz="685800" rtl="0" eaLnBrk="1" fontAlgn="auto" latinLnBrk="0" hangingPunct="1">
              <a:lnSpc>
                <a:spcPct val="90000"/>
              </a:lnSpc>
              <a:spcBef>
                <a:spcPts val="750"/>
              </a:spcBef>
              <a:spcAft>
                <a:spcPts val="0"/>
              </a:spcAft>
              <a:buClrTx/>
              <a:buSzTx/>
              <a:buFont typeface="Arial" charset="0"/>
              <a:buChar char="•"/>
              <a:tabLst/>
              <a:defRPr sz="2400" b="0" i="0" baseline="0">
                <a:latin typeface="Helvetica Light" charset="0"/>
                <a:ea typeface="Helvetica Light" charset="0"/>
                <a:cs typeface="Helvetica Light"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marL="342900" marR="0" lvl="0" indent="-342900" algn="l" defTabSz="685800" rtl="0" eaLnBrk="1" fontAlgn="auto" latinLnBrk="0" hangingPunct="1">
              <a:lnSpc>
                <a:spcPct val="90000"/>
              </a:lnSpc>
              <a:spcBef>
                <a:spcPts val="750"/>
              </a:spcBef>
              <a:spcAft>
                <a:spcPts val="0"/>
              </a:spcAft>
              <a:buClrTx/>
              <a:buSzTx/>
              <a:buFont typeface="Arial" charset="0"/>
              <a:buChar char="•"/>
              <a:tabLst/>
              <a:defRPr/>
            </a:pPr>
            <a:r>
              <a:rPr lang="en-US" dirty="0" smtClean="0"/>
              <a:t>Points go here</a:t>
            </a:r>
          </a:p>
          <a:p>
            <a:pPr lvl="0"/>
            <a:endParaRPr lang="en-US" dirty="0"/>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B61BEF0D-F0BB-DE4B-95CE-6DB70DBA9567}" type="datetimeFigureOut">
              <a:rPr lang="en-US" smtClean="0"/>
              <a:pPr/>
              <a:t>7/9/18</a:t>
            </a:fld>
            <a:endParaRPr lang="en-US" dirty="0"/>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6951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456973" y="0"/>
            <a:ext cx="8230055" cy="806356"/>
          </a:xfrm>
          <a:prstGeom prst="rect">
            <a:avLst/>
          </a:prstGeom>
          <a:noFill/>
          <a:ln w="9525">
            <a:noFill/>
            <a:miter lim="800000"/>
            <a:headEnd/>
            <a:tailEnd/>
          </a:ln>
        </p:spPr>
        <p:txBody>
          <a:bodyPr vert="horz" wrap="square" lIns="130589" tIns="65295" rIns="130589" bIns="65295" numCol="1" anchor="ctr" anchorCtr="0" compatLnSpc="1">
            <a:prstTxWarp prst="textNoShape">
              <a:avLst/>
            </a:prstTxWarp>
          </a:bodyPr>
          <a:lstStyle/>
          <a:p>
            <a:pPr lvl="0"/>
            <a:r>
              <a:rPr lang="en-US" dirty="0" smtClean="0"/>
              <a:t>Click to edit Master title style</a:t>
            </a:r>
          </a:p>
        </p:txBody>
      </p:sp>
      <p:sp>
        <p:nvSpPr>
          <p:cNvPr id="6" name="Text Placeholder 2"/>
          <p:cNvSpPr>
            <a:spLocks noGrp="1"/>
          </p:cNvSpPr>
          <p:nvPr>
            <p:ph idx="1"/>
          </p:nvPr>
        </p:nvSpPr>
        <p:spPr bwMode="auto">
          <a:xfrm>
            <a:off x="456975" y="1200196"/>
            <a:ext cx="8115526" cy="3140972"/>
          </a:xfrm>
          <a:prstGeom prst="rect">
            <a:avLst/>
          </a:prstGeom>
          <a:noFill/>
          <a:ln w="9525">
            <a:noFill/>
            <a:miter lim="800000"/>
            <a:headEnd/>
            <a:tailEnd/>
          </a:ln>
        </p:spPr>
        <p:txBody>
          <a:bodyPr vert="horz" wrap="square" lIns="130589" tIns="65295" rIns="130589" bIns="6529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8112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628650" y="273929"/>
            <a:ext cx="7886700" cy="994479"/>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52295431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456973" y="0"/>
            <a:ext cx="8230055" cy="806356"/>
          </a:xfrm>
          <a:prstGeom prst="rect">
            <a:avLst/>
          </a:prstGeom>
          <a:noFill/>
          <a:ln w="9525">
            <a:noFill/>
            <a:miter lim="800000"/>
            <a:headEnd/>
            <a:tailEnd/>
          </a:ln>
        </p:spPr>
        <p:txBody>
          <a:bodyPr vert="horz" wrap="square" lIns="130589" tIns="65295" rIns="130589" bIns="65295" numCol="1" anchor="ctr" anchorCtr="0" compatLnSpc="1">
            <a:prstTxWarp prst="textNoShape">
              <a:avLst/>
            </a:prstTxWarp>
          </a:bodyPr>
          <a:lstStyle/>
          <a:p>
            <a:pPr lvl="0"/>
            <a:r>
              <a:rPr lang="en-US" dirty="0" smtClean="0"/>
              <a:t>Click to edit Master title style</a:t>
            </a:r>
          </a:p>
        </p:txBody>
      </p:sp>
      <p:sp>
        <p:nvSpPr>
          <p:cNvPr id="6" name="Text Placeholder 2"/>
          <p:cNvSpPr>
            <a:spLocks noGrp="1"/>
          </p:cNvSpPr>
          <p:nvPr>
            <p:ph idx="1"/>
          </p:nvPr>
        </p:nvSpPr>
        <p:spPr bwMode="auto">
          <a:xfrm>
            <a:off x="456975" y="1200196"/>
            <a:ext cx="8115526" cy="3140972"/>
          </a:xfrm>
          <a:prstGeom prst="rect">
            <a:avLst/>
          </a:prstGeom>
          <a:noFill/>
          <a:ln w="9525">
            <a:noFill/>
            <a:miter lim="800000"/>
            <a:headEnd/>
            <a:tailEnd/>
          </a:ln>
        </p:spPr>
        <p:txBody>
          <a:bodyPr vert="horz" wrap="square" lIns="130589" tIns="65295" rIns="130589" bIns="6529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6454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Cityscape ">
    <p:spTree>
      <p:nvGrpSpPr>
        <p:cNvPr id="1" name=""/>
        <p:cNvGrpSpPr/>
        <p:nvPr/>
      </p:nvGrpSpPr>
      <p:grpSpPr>
        <a:xfrm>
          <a:off x="0" y="0"/>
          <a:ext cx="0" cy="0"/>
          <a:chOff x="0" y="0"/>
          <a:chExt cx="0" cy="0"/>
        </a:xfrm>
      </p:grpSpPr>
      <p:pic>
        <p:nvPicPr>
          <p:cNvPr id="6" name="그림 1"/>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Effect>
                      <a14:brightnessContrast bright="-15000"/>
                    </a14:imgEffect>
                  </a14:imgLayer>
                </a14:imgProps>
              </a:ext>
              <a:ext uri="{28A0092B-C50C-407E-A947-70E740481C1C}">
                <a14:useLocalDpi xmlns:a14="http://schemas.microsoft.com/office/drawing/2010/main" val="0"/>
              </a:ext>
            </a:extLst>
          </a:blip>
          <a:srcRect b="25000"/>
          <a:stretch/>
        </p:blipFill>
        <p:spPr>
          <a:xfrm flipH="1">
            <a:off x="-1738" y="0"/>
            <a:ext cx="9144000" cy="5143500"/>
          </a:xfrm>
          <a:prstGeom prst="rect">
            <a:avLst/>
          </a:prstGeom>
        </p:spPr>
      </p:pic>
      <p:sp>
        <p:nvSpPr>
          <p:cNvPr id="9" name="직사각형 2"/>
          <p:cNvSpPr/>
          <p:nvPr userDrawn="1"/>
        </p:nvSpPr>
        <p:spPr>
          <a:xfrm>
            <a:off x="0" y="0"/>
            <a:ext cx="4058292"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0" i="0" dirty="0">
              <a:latin typeface="Futura Medium" charset="0"/>
              <a:ea typeface="Futura Medium" charset="0"/>
            </a:endParaRPr>
          </a:p>
        </p:txBody>
      </p:sp>
      <p:cxnSp>
        <p:nvCxnSpPr>
          <p:cNvPr id="7" name="직선 연결선 5"/>
          <p:cNvCxnSpPr/>
          <p:nvPr userDrawn="1"/>
        </p:nvCxnSpPr>
        <p:spPr>
          <a:xfrm>
            <a:off x="1286394" y="2067694"/>
            <a:ext cx="256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hasCustomPrompt="1"/>
          </p:nvPr>
        </p:nvSpPr>
        <p:spPr>
          <a:xfrm>
            <a:off x="1123950" y="2223034"/>
            <a:ext cx="2727325" cy="921709"/>
          </a:xfrm>
          <a:prstGeom prst="rect">
            <a:avLst/>
          </a:prstGeom>
        </p:spPr>
        <p:txBody>
          <a:bodyPr>
            <a:noAutofit/>
          </a:bodyPr>
          <a:lstStyle>
            <a:lvl1pPr marL="0" indent="0" algn="r">
              <a:buNone/>
              <a:defRPr sz="2800" b="0" i="0" baseline="0">
                <a:solidFill>
                  <a:schemeClr val="bg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TITLE </a:t>
            </a:r>
            <a:br>
              <a:rPr lang="en-US" dirty="0" smtClean="0"/>
            </a:br>
            <a:r>
              <a:rPr lang="en-US" dirty="0" smtClean="0"/>
              <a:t>GOES HERE</a:t>
            </a:r>
            <a:endParaRPr lang="en-US" dirty="0"/>
          </a:p>
        </p:txBody>
      </p:sp>
    </p:spTree>
    <p:extLst>
      <p:ext uri="{BB962C8B-B14F-4D97-AF65-F5344CB8AC3E}">
        <p14:creationId xmlns:p14="http://schemas.microsoft.com/office/powerpoint/2010/main" val="14728877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black box">
    <p:spTree>
      <p:nvGrpSpPr>
        <p:cNvPr id="1" name=""/>
        <p:cNvGrpSpPr/>
        <p:nvPr/>
      </p:nvGrpSpPr>
      <p:grpSpPr>
        <a:xfrm>
          <a:off x="0" y="0"/>
          <a:ext cx="0" cy="0"/>
          <a:chOff x="0" y="0"/>
          <a:chExt cx="0" cy="0"/>
        </a:xfrm>
      </p:grpSpPr>
      <p:pic>
        <p:nvPicPr>
          <p:cNvPr id="6" name="그림 5"/>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5000"/>
                    </a14:imgEffect>
                  </a14:imgLayer>
                </a14:imgProps>
              </a:ext>
              <a:ext uri="{28A0092B-C50C-407E-A947-70E740481C1C}">
                <a14:useLocalDpi xmlns:a14="http://schemas.microsoft.com/office/drawing/2010/main" val="0"/>
              </a:ext>
            </a:extLst>
          </a:blip>
          <a:srcRect t="7692" b="17308"/>
          <a:stretch/>
        </p:blipFill>
        <p:spPr>
          <a:xfrm>
            <a:off x="0" y="-92546"/>
            <a:ext cx="9144000" cy="5143500"/>
          </a:xfrm>
          <a:prstGeom prst="rect">
            <a:avLst/>
          </a:prstGeom>
        </p:spPr>
      </p:pic>
      <p:sp>
        <p:nvSpPr>
          <p:cNvPr id="7" name="Rectangle 6"/>
          <p:cNvSpPr/>
          <p:nvPr userDrawn="1"/>
        </p:nvSpPr>
        <p:spPr>
          <a:xfrm>
            <a:off x="4548518" y="-92546"/>
            <a:ext cx="3551874" cy="5236046"/>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sp>
        <p:nvSpPr>
          <p:cNvPr id="9" name="Text Placeholder 8"/>
          <p:cNvSpPr>
            <a:spLocks noGrp="1"/>
          </p:cNvSpPr>
          <p:nvPr>
            <p:ph type="body" sz="quarter" idx="10" hasCustomPrompt="1"/>
          </p:nvPr>
        </p:nvSpPr>
        <p:spPr>
          <a:xfrm>
            <a:off x="4860925" y="204788"/>
            <a:ext cx="3041650" cy="4703762"/>
          </a:xfrm>
          <a:prstGeom prst="rect">
            <a:avLst/>
          </a:prstGeom>
        </p:spPr>
        <p:txBody>
          <a:bodyPr>
            <a:normAutofit/>
          </a:bodyPr>
          <a:lstStyle>
            <a:lvl1pPr marL="171450" indent="-171450">
              <a:buFont typeface="Arial" charset="0"/>
              <a:buChar char="•"/>
              <a:defRPr sz="1200" b="0" i="0" baseline="0">
                <a:solidFill>
                  <a:schemeClr val="bg1"/>
                </a:solidFill>
                <a:latin typeface="Helvetica Neue Thin" charset="0"/>
                <a:ea typeface="Helvetica Neue Thin" charset="0"/>
                <a:cs typeface="Helvetica Neue Thin" charset="0"/>
              </a:defRPr>
            </a:lvl1pPr>
            <a:lvl2pPr>
              <a:defRPr sz="1200" b="0" i="0">
                <a:solidFill>
                  <a:schemeClr val="bg1"/>
                </a:solidFill>
                <a:latin typeface="Helvetica Neue LT Pro 35 Thin" charset="0"/>
                <a:ea typeface="Helvetica Neue LT Pro 35 Thin" charset="0"/>
                <a:cs typeface="Helvetica Neue LT Pro 35 Thin" charset="0"/>
              </a:defRPr>
            </a:lvl2pPr>
            <a:lvl3pPr>
              <a:defRPr sz="1200" b="0" i="0">
                <a:solidFill>
                  <a:schemeClr val="bg1"/>
                </a:solidFill>
                <a:latin typeface="Helvetica Neue LT Pro 35 Thin" charset="0"/>
                <a:ea typeface="Helvetica Neue LT Pro 35 Thin" charset="0"/>
                <a:cs typeface="Helvetica Neue LT Pro 35 Thin" charset="0"/>
              </a:defRPr>
            </a:lvl3pPr>
            <a:lvl4pPr>
              <a:defRPr sz="1200" b="0" i="0">
                <a:solidFill>
                  <a:schemeClr val="bg1"/>
                </a:solidFill>
                <a:latin typeface="Helvetica Neue LT Pro 35 Thin" charset="0"/>
                <a:ea typeface="Helvetica Neue LT Pro 35 Thin" charset="0"/>
                <a:cs typeface="Helvetica Neue LT Pro 35 Thin" charset="0"/>
              </a:defRPr>
            </a:lvl4pPr>
            <a:lvl5pPr>
              <a:defRPr sz="1200" b="0" i="0">
                <a:solidFill>
                  <a:schemeClr val="bg1"/>
                </a:solidFill>
                <a:latin typeface="Helvetica Neue LT Pro 35 Thin" charset="0"/>
                <a:ea typeface="Helvetica Neue LT Pro 35 Thin" charset="0"/>
                <a:cs typeface="Helvetica Neue LT Pro 35 Thin" charset="0"/>
              </a:defRPr>
            </a:lvl5pPr>
          </a:lstStyle>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First and only aesthetic device company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to offer non-invasive products and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services through a unique subscription-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based model.</a:t>
            </a:r>
          </a:p>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51% of current global business is done</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via our subscription model.	</a:t>
            </a:r>
          </a:p>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40% of units delivered in 2016 in North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America have come from repeat customers.</a:t>
            </a:r>
          </a:p>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70% of customers are from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non-traditional markets outside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of Dermatology &amp; Plastic Surgery.</a:t>
            </a:r>
          </a:p>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Our products address virtually every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aesthetic clinical indication,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typically pain-free.</a:t>
            </a:r>
          </a:p>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26 direct offices, selling in 60 countries,</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supported by 380 employees globally.</a:t>
            </a:r>
          </a:p>
          <a:p>
            <a:pPr marL="171450" indent="-171450">
              <a:buFont typeface="Arial" charset="0"/>
              <a:buChar char="•"/>
            </a:pPr>
            <a:r>
              <a:rPr lang="en-CA" sz="1200" dirty="0" smtClean="0">
                <a:solidFill>
                  <a:schemeClr val="bg1"/>
                </a:solidFill>
                <a:latin typeface="Helvetica Neue LT Pro 35 Thin" charset="0"/>
                <a:ea typeface="Helvetica Neue LT Pro 35 Thin" charset="0"/>
                <a:cs typeface="Helvetica Neue LT Pro 35 Thin" charset="0"/>
              </a:rPr>
              <a:t>Experienced senior management and </a:t>
            </a:r>
            <a:br>
              <a:rPr lang="en-CA" sz="1200" dirty="0" smtClean="0">
                <a:solidFill>
                  <a:schemeClr val="bg1"/>
                </a:solidFill>
                <a:latin typeface="Helvetica Neue LT Pro 35 Thin" charset="0"/>
                <a:ea typeface="Helvetica Neue LT Pro 35 Thin" charset="0"/>
                <a:cs typeface="Helvetica Neue LT Pro 35 Thin" charset="0"/>
              </a:rPr>
            </a:br>
            <a:r>
              <a:rPr lang="en-CA" sz="1200" dirty="0" smtClean="0">
                <a:solidFill>
                  <a:schemeClr val="bg1"/>
                </a:solidFill>
                <a:latin typeface="Helvetica Neue LT Pro 35 Thin" charset="0"/>
                <a:ea typeface="Helvetica Neue LT Pro 35 Thin" charset="0"/>
                <a:cs typeface="Helvetica Neue LT Pro 35 Thin" charset="0"/>
              </a:rPr>
              <a:t>corporate office located in Toronto, Canada</a:t>
            </a:r>
            <a:endParaRPr lang="en-US" dirty="0"/>
          </a:p>
        </p:txBody>
      </p:sp>
      <p:cxnSp>
        <p:nvCxnSpPr>
          <p:cNvPr id="12" name="직선 연결선 5"/>
          <p:cNvCxnSpPr/>
          <p:nvPr userDrawn="1"/>
        </p:nvCxnSpPr>
        <p:spPr>
          <a:xfrm>
            <a:off x="1286394" y="577413"/>
            <a:ext cx="256552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1" hasCustomPrompt="1"/>
          </p:nvPr>
        </p:nvSpPr>
        <p:spPr>
          <a:xfrm>
            <a:off x="370921" y="719138"/>
            <a:ext cx="3480999" cy="904875"/>
          </a:xfrm>
          <a:prstGeom prst="rect">
            <a:avLst/>
          </a:prstGeom>
        </p:spPr>
        <p:txBody>
          <a:bodyPr>
            <a:noAutofit/>
          </a:bodyPr>
          <a:lstStyle>
            <a:lvl1pPr marL="0" indent="0" algn="r">
              <a:buNone/>
              <a:defRPr sz="2800" b="0" i="0" baseline="0">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VENUS CONCEPT AT A GLANCE</a:t>
            </a:r>
            <a:endParaRPr lang="en-US" dirty="0"/>
          </a:p>
        </p:txBody>
      </p:sp>
    </p:spTree>
    <p:extLst>
      <p:ext uri="{BB962C8B-B14F-4D97-AF65-F5344CB8AC3E}">
        <p14:creationId xmlns:p14="http://schemas.microsoft.com/office/powerpoint/2010/main" val="13641422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subtitle with  8 boxes">
    <p:spTree>
      <p:nvGrpSpPr>
        <p:cNvPr id="1" name=""/>
        <p:cNvGrpSpPr/>
        <p:nvPr/>
      </p:nvGrpSpPr>
      <p:grpSpPr>
        <a:xfrm>
          <a:off x="0" y="0"/>
          <a:ext cx="0" cy="0"/>
          <a:chOff x="0" y="0"/>
          <a:chExt cx="0" cy="0"/>
        </a:xfrm>
      </p:grpSpPr>
      <p:pic>
        <p:nvPicPr>
          <p:cNvPr id="72"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499"/>
          </a:xfrm>
          <a:prstGeom prst="rect">
            <a:avLst/>
          </a:prstGeom>
        </p:spPr>
      </p:pic>
      <p:sp>
        <p:nvSpPr>
          <p:cNvPr id="8" name="직사각형 2"/>
          <p:cNvSpPr/>
          <p:nvPr userDrawn="1"/>
        </p:nvSpPr>
        <p:spPr>
          <a:xfrm>
            <a:off x="0" y="0"/>
            <a:ext cx="9144000"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0" i="0" dirty="0">
              <a:latin typeface="Futura Medium" charset="0"/>
              <a:ea typeface="Futura Medium" charset="0"/>
            </a:endParaRPr>
          </a:p>
        </p:txBody>
      </p:sp>
      <p:sp>
        <p:nvSpPr>
          <p:cNvPr id="58" name="Rectangle 57"/>
          <p:cNvSpPr/>
          <p:nvPr userDrawn="1"/>
        </p:nvSpPr>
        <p:spPr>
          <a:xfrm>
            <a:off x="4733267" y="0"/>
            <a:ext cx="1747209" cy="1515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cxnSp>
        <p:nvCxnSpPr>
          <p:cNvPr id="73" name="직선 연결선 5"/>
          <p:cNvCxnSpPr/>
          <p:nvPr userDrawn="1"/>
        </p:nvCxnSpPr>
        <p:spPr>
          <a:xfrm>
            <a:off x="1286394" y="577413"/>
            <a:ext cx="256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 Placeholder 13"/>
          <p:cNvSpPr>
            <a:spLocks noGrp="1"/>
          </p:cNvSpPr>
          <p:nvPr>
            <p:ph type="body" sz="quarter" idx="11" hasCustomPrompt="1"/>
          </p:nvPr>
        </p:nvSpPr>
        <p:spPr>
          <a:xfrm>
            <a:off x="370921" y="719138"/>
            <a:ext cx="3480999" cy="904875"/>
          </a:xfrm>
          <a:prstGeom prst="rect">
            <a:avLst/>
          </a:prstGeom>
        </p:spPr>
        <p:txBody>
          <a:bodyPr>
            <a:noAutofit/>
          </a:bodyPr>
          <a:lstStyle>
            <a:lvl1pPr marL="0" indent="0" algn="r">
              <a:buNone/>
              <a:defRPr sz="2800" b="0" i="0" baseline="0">
                <a:solidFill>
                  <a:schemeClr val="bg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VENUS CONCEPT AT A GLANCE</a:t>
            </a:r>
            <a:endParaRPr lang="en-US" dirty="0"/>
          </a:p>
        </p:txBody>
      </p:sp>
      <p:sp>
        <p:nvSpPr>
          <p:cNvPr id="79" name="Text Placeholder 78"/>
          <p:cNvSpPr>
            <a:spLocks noGrp="1"/>
          </p:cNvSpPr>
          <p:nvPr>
            <p:ph type="body" sz="quarter" idx="12" hasCustomPrompt="1"/>
          </p:nvPr>
        </p:nvSpPr>
        <p:spPr>
          <a:xfrm>
            <a:off x="4733268" y="719138"/>
            <a:ext cx="1747208" cy="668337"/>
          </a:xfrm>
          <a:prstGeom prst="rect">
            <a:avLst/>
          </a:prstGeom>
        </p:spPr>
        <p:txBody>
          <a:bodyPr>
            <a:noAutofit/>
          </a:bodyPr>
          <a:lstStyle>
            <a:lvl1pPr marL="0" indent="0" algn="ctr">
              <a:buNone/>
              <a:defRPr sz="1400" b="0" i="0">
                <a:solidFill>
                  <a:schemeClr val="tx1">
                    <a:lumMod val="95000"/>
                    <a:lumOff val="5000"/>
                  </a:schemeClr>
                </a:solidFill>
                <a:latin typeface="Futura Medium" charset="0"/>
                <a:ea typeface="Futura Medium" charset="0"/>
                <a:cs typeface="Futura Medium" charset="0"/>
              </a:defRPr>
            </a:lvl1pPr>
            <a:lvl2pPr>
              <a:defRPr sz="1400">
                <a:solidFill>
                  <a:schemeClr val="bg1"/>
                </a:solidFill>
                <a:latin typeface="Arca Majora Heavy" charset="0"/>
                <a:ea typeface="Arca Majora Heavy" charset="0"/>
                <a:cs typeface="Arca Majora Heavy" charset="0"/>
              </a:defRPr>
            </a:lvl2pPr>
            <a:lvl3pPr>
              <a:defRPr sz="1400">
                <a:solidFill>
                  <a:schemeClr val="bg1"/>
                </a:solidFill>
                <a:latin typeface="Arca Majora Heavy" charset="0"/>
                <a:ea typeface="Arca Majora Heavy" charset="0"/>
                <a:cs typeface="Arca Majora Heavy" charset="0"/>
              </a:defRPr>
            </a:lvl3pPr>
            <a:lvl4pPr>
              <a:defRPr sz="1400">
                <a:solidFill>
                  <a:schemeClr val="bg1"/>
                </a:solidFill>
                <a:latin typeface="Arca Majora Heavy" charset="0"/>
                <a:ea typeface="Arca Majora Heavy" charset="0"/>
                <a:cs typeface="Arca Majora Heavy" charset="0"/>
              </a:defRPr>
            </a:lvl4pPr>
            <a:lvl5pPr>
              <a:defRPr sz="1400">
                <a:solidFill>
                  <a:schemeClr val="bg1"/>
                </a:solidFill>
                <a:latin typeface="Arca Majora Heavy" charset="0"/>
                <a:ea typeface="Arca Majora Heavy" charset="0"/>
                <a:cs typeface="Arca Majora Heavy" charset="0"/>
              </a:defRPr>
            </a:lvl5pPr>
          </a:lstStyle>
          <a:p>
            <a:pPr lvl="0"/>
            <a:r>
              <a:rPr lang="en-US" dirty="0" smtClean="0"/>
              <a:t>SUBTITLE</a:t>
            </a:r>
            <a:endParaRPr lang="en-US" dirty="0"/>
          </a:p>
        </p:txBody>
      </p:sp>
      <p:sp>
        <p:nvSpPr>
          <p:cNvPr id="9" name="직사각형 7"/>
          <p:cNvSpPr/>
          <p:nvPr userDrawn="1"/>
        </p:nvSpPr>
        <p:spPr>
          <a:xfrm>
            <a:off x="283835" y="1877705"/>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 name="Text Placeholder 2"/>
          <p:cNvSpPr>
            <a:spLocks noGrp="1"/>
          </p:cNvSpPr>
          <p:nvPr>
            <p:ph type="body" sz="quarter" idx="13" hasCustomPrompt="1"/>
          </p:nvPr>
        </p:nvSpPr>
        <p:spPr>
          <a:xfrm>
            <a:off x="284389"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5" name="Text Placeholder 4"/>
          <p:cNvSpPr>
            <a:spLocks noGrp="1"/>
          </p:cNvSpPr>
          <p:nvPr>
            <p:ph type="body" sz="quarter" idx="14" hasCustomPrompt="1"/>
          </p:nvPr>
        </p:nvSpPr>
        <p:spPr>
          <a:xfrm>
            <a:off x="284389" y="2294513"/>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20" name="직사각형 7"/>
          <p:cNvSpPr/>
          <p:nvPr userDrawn="1"/>
        </p:nvSpPr>
        <p:spPr>
          <a:xfrm>
            <a:off x="2607157" y="1877705"/>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21" name="Text Placeholder 2"/>
          <p:cNvSpPr>
            <a:spLocks noGrp="1"/>
          </p:cNvSpPr>
          <p:nvPr>
            <p:ph type="body" sz="quarter" idx="15" hasCustomPrompt="1"/>
          </p:nvPr>
        </p:nvSpPr>
        <p:spPr>
          <a:xfrm>
            <a:off x="2607711"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22" name="Text Placeholder 4"/>
          <p:cNvSpPr>
            <a:spLocks noGrp="1"/>
          </p:cNvSpPr>
          <p:nvPr>
            <p:ph type="body" sz="quarter" idx="16" hasCustomPrompt="1"/>
          </p:nvPr>
        </p:nvSpPr>
        <p:spPr>
          <a:xfrm>
            <a:off x="2607711" y="2294513"/>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29" name="직사각형 7"/>
          <p:cNvSpPr/>
          <p:nvPr userDrawn="1"/>
        </p:nvSpPr>
        <p:spPr>
          <a:xfrm>
            <a:off x="4855835" y="1877705"/>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0" name="Text Placeholder 2"/>
          <p:cNvSpPr>
            <a:spLocks noGrp="1"/>
          </p:cNvSpPr>
          <p:nvPr>
            <p:ph type="body" sz="quarter" idx="17" hasCustomPrompt="1"/>
          </p:nvPr>
        </p:nvSpPr>
        <p:spPr>
          <a:xfrm>
            <a:off x="4856389"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31" name="Text Placeholder 4"/>
          <p:cNvSpPr>
            <a:spLocks noGrp="1"/>
          </p:cNvSpPr>
          <p:nvPr>
            <p:ph type="body" sz="quarter" idx="18" hasCustomPrompt="1"/>
          </p:nvPr>
        </p:nvSpPr>
        <p:spPr>
          <a:xfrm>
            <a:off x="4856389" y="2294513"/>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32" name="직사각형 7"/>
          <p:cNvSpPr/>
          <p:nvPr userDrawn="1"/>
        </p:nvSpPr>
        <p:spPr>
          <a:xfrm>
            <a:off x="7104513" y="1877705"/>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3" name="Text Placeholder 2"/>
          <p:cNvSpPr>
            <a:spLocks noGrp="1"/>
          </p:cNvSpPr>
          <p:nvPr>
            <p:ph type="body" sz="quarter" idx="19" hasCustomPrompt="1"/>
          </p:nvPr>
        </p:nvSpPr>
        <p:spPr>
          <a:xfrm>
            <a:off x="7105067"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34" name="Text Placeholder 4"/>
          <p:cNvSpPr>
            <a:spLocks noGrp="1"/>
          </p:cNvSpPr>
          <p:nvPr>
            <p:ph type="body" sz="quarter" idx="20" hasCustomPrompt="1"/>
          </p:nvPr>
        </p:nvSpPr>
        <p:spPr>
          <a:xfrm>
            <a:off x="7105067" y="2294513"/>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35" name="직사각형 7"/>
          <p:cNvSpPr/>
          <p:nvPr userDrawn="1"/>
        </p:nvSpPr>
        <p:spPr>
          <a:xfrm>
            <a:off x="283430" y="3482294"/>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6" name="Text Placeholder 2"/>
          <p:cNvSpPr>
            <a:spLocks noGrp="1"/>
          </p:cNvSpPr>
          <p:nvPr>
            <p:ph type="body" sz="quarter" idx="21" hasCustomPrompt="1"/>
          </p:nvPr>
        </p:nvSpPr>
        <p:spPr>
          <a:xfrm>
            <a:off x="283984" y="3642446"/>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37" name="Text Placeholder 4"/>
          <p:cNvSpPr>
            <a:spLocks noGrp="1"/>
          </p:cNvSpPr>
          <p:nvPr>
            <p:ph type="body" sz="quarter" idx="22" hasCustomPrompt="1"/>
          </p:nvPr>
        </p:nvSpPr>
        <p:spPr>
          <a:xfrm>
            <a:off x="283984" y="3899102"/>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38" name="직사각형 7"/>
          <p:cNvSpPr/>
          <p:nvPr userDrawn="1"/>
        </p:nvSpPr>
        <p:spPr>
          <a:xfrm>
            <a:off x="2606752" y="3482294"/>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9" name="Text Placeholder 2"/>
          <p:cNvSpPr>
            <a:spLocks noGrp="1"/>
          </p:cNvSpPr>
          <p:nvPr>
            <p:ph type="body" sz="quarter" idx="23" hasCustomPrompt="1"/>
          </p:nvPr>
        </p:nvSpPr>
        <p:spPr>
          <a:xfrm>
            <a:off x="2607306" y="3642446"/>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40" name="Text Placeholder 4"/>
          <p:cNvSpPr>
            <a:spLocks noGrp="1"/>
          </p:cNvSpPr>
          <p:nvPr>
            <p:ph type="body" sz="quarter" idx="24" hasCustomPrompt="1"/>
          </p:nvPr>
        </p:nvSpPr>
        <p:spPr>
          <a:xfrm>
            <a:off x="2607306" y="3899102"/>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41" name="직사각형 7"/>
          <p:cNvSpPr/>
          <p:nvPr userDrawn="1"/>
        </p:nvSpPr>
        <p:spPr>
          <a:xfrm>
            <a:off x="4855430" y="3482294"/>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42" name="Text Placeholder 2"/>
          <p:cNvSpPr>
            <a:spLocks noGrp="1"/>
          </p:cNvSpPr>
          <p:nvPr>
            <p:ph type="body" sz="quarter" idx="25" hasCustomPrompt="1"/>
          </p:nvPr>
        </p:nvSpPr>
        <p:spPr>
          <a:xfrm>
            <a:off x="4855984" y="3642446"/>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43" name="Text Placeholder 4"/>
          <p:cNvSpPr>
            <a:spLocks noGrp="1"/>
          </p:cNvSpPr>
          <p:nvPr>
            <p:ph type="body" sz="quarter" idx="26" hasCustomPrompt="1"/>
          </p:nvPr>
        </p:nvSpPr>
        <p:spPr>
          <a:xfrm>
            <a:off x="4855984" y="3899102"/>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44" name="직사각형 7"/>
          <p:cNvSpPr/>
          <p:nvPr userDrawn="1"/>
        </p:nvSpPr>
        <p:spPr>
          <a:xfrm>
            <a:off x="7104108" y="3482294"/>
            <a:ext cx="1747209" cy="124218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45" name="Text Placeholder 2"/>
          <p:cNvSpPr>
            <a:spLocks noGrp="1"/>
          </p:cNvSpPr>
          <p:nvPr>
            <p:ph type="body" sz="quarter" idx="27" hasCustomPrompt="1"/>
          </p:nvPr>
        </p:nvSpPr>
        <p:spPr>
          <a:xfrm>
            <a:off x="7104662" y="3642446"/>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46" name="Text Placeholder 4"/>
          <p:cNvSpPr>
            <a:spLocks noGrp="1"/>
          </p:cNvSpPr>
          <p:nvPr>
            <p:ph type="body" sz="quarter" idx="28" hasCustomPrompt="1"/>
          </p:nvPr>
        </p:nvSpPr>
        <p:spPr>
          <a:xfrm>
            <a:off x="7104662" y="3899102"/>
            <a:ext cx="1746250" cy="681952"/>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Tree>
    <p:extLst>
      <p:ext uri="{BB962C8B-B14F-4D97-AF65-F5344CB8AC3E}">
        <p14:creationId xmlns:p14="http://schemas.microsoft.com/office/powerpoint/2010/main" val="12240364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subtitle with 4 boxes">
    <p:spTree>
      <p:nvGrpSpPr>
        <p:cNvPr id="1" name=""/>
        <p:cNvGrpSpPr/>
        <p:nvPr/>
      </p:nvGrpSpPr>
      <p:grpSpPr>
        <a:xfrm>
          <a:off x="0" y="0"/>
          <a:ext cx="0" cy="0"/>
          <a:chOff x="0" y="0"/>
          <a:chExt cx="0" cy="0"/>
        </a:xfrm>
      </p:grpSpPr>
      <p:pic>
        <p:nvPicPr>
          <p:cNvPr id="72"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499"/>
          </a:xfrm>
          <a:prstGeom prst="rect">
            <a:avLst/>
          </a:prstGeom>
        </p:spPr>
      </p:pic>
      <p:sp>
        <p:nvSpPr>
          <p:cNvPr id="8" name="직사각형 2"/>
          <p:cNvSpPr/>
          <p:nvPr userDrawn="1"/>
        </p:nvSpPr>
        <p:spPr>
          <a:xfrm>
            <a:off x="0" y="0"/>
            <a:ext cx="9144000"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0" i="0" dirty="0">
              <a:latin typeface="Futura Medium" charset="0"/>
              <a:ea typeface="Futura Medium" charset="0"/>
            </a:endParaRPr>
          </a:p>
        </p:txBody>
      </p:sp>
      <p:sp>
        <p:nvSpPr>
          <p:cNvPr id="74" name="Text Placeholder 13"/>
          <p:cNvSpPr>
            <a:spLocks noGrp="1"/>
          </p:cNvSpPr>
          <p:nvPr>
            <p:ph type="body" sz="quarter" idx="11" hasCustomPrompt="1"/>
          </p:nvPr>
        </p:nvSpPr>
        <p:spPr>
          <a:xfrm>
            <a:off x="370921" y="719138"/>
            <a:ext cx="3480999" cy="904875"/>
          </a:xfrm>
          <a:prstGeom prst="rect">
            <a:avLst/>
          </a:prstGeom>
        </p:spPr>
        <p:txBody>
          <a:bodyPr>
            <a:noAutofit/>
          </a:bodyPr>
          <a:lstStyle>
            <a:lvl1pPr marL="0" indent="0" algn="r">
              <a:buNone/>
              <a:defRPr sz="2800" b="0" i="0" baseline="0">
                <a:solidFill>
                  <a:schemeClr val="bg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VENUS CONCEPT AT A GLANCE</a:t>
            </a:r>
            <a:endParaRPr lang="en-US" dirty="0"/>
          </a:p>
        </p:txBody>
      </p:sp>
      <p:sp>
        <p:nvSpPr>
          <p:cNvPr id="9" name="직사각형 7"/>
          <p:cNvSpPr/>
          <p:nvPr userDrawn="1"/>
        </p:nvSpPr>
        <p:spPr>
          <a:xfrm>
            <a:off x="283835" y="1877705"/>
            <a:ext cx="1747209" cy="295555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 name="Text Placeholder 2"/>
          <p:cNvSpPr>
            <a:spLocks noGrp="1"/>
          </p:cNvSpPr>
          <p:nvPr>
            <p:ph type="body" sz="quarter" idx="13" hasCustomPrompt="1"/>
          </p:nvPr>
        </p:nvSpPr>
        <p:spPr>
          <a:xfrm>
            <a:off x="284389"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5" name="Text Placeholder 4"/>
          <p:cNvSpPr>
            <a:spLocks noGrp="1"/>
          </p:cNvSpPr>
          <p:nvPr>
            <p:ph type="body" sz="quarter" idx="14" hasCustomPrompt="1"/>
          </p:nvPr>
        </p:nvSpPr>
        <p:spPr>
          <a:xfrm>
            <a:off x="284389" y="2294513"/>
            <a:ext cx="1746250" cy="2397408"/>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20" name="직사각형 7"/>
          <p:cNvSpPr/>
          <p:nvPr userDrawn="1"/>
        </p:nvSpPr>
        <p:spPr>
          <a:xfrm>
            <a:off x="2607157" y="1877705"/>
            <a:ext cx="1747209" cy="295555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21" name="Text Placeholder 2"/>
          <p:cNvSpPr>
            <a:spLocks noGrp="1"/>
          </p:cNvSpPr>
          <p:nvPr>
            <p:ph type="body" sz="quarter" idx="15" hasCustomPrompt="1"/>
          </p:nvPr>
        </p:nvSpPr>
        <p:spPr>
          <a:xfrm>
            <a:off x="2607711"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22" name="Text Placeholder 4"/>
          <p:cNvSpPr>
            <a:spLocks noGrp="1"/>
          </p:cNvSpPr>
          <p:nvPr>
            <p:ph type="body" sz="quarter" idx="16" hasCustomPrompt="1"/>
          </p:nvPr>
        </p:nvSpPr>
        <p:spPr>
          <a:xfrm>
            <a:off x="2607711" y="2294513"/>
            <a:ext cx="1746250" cy="2397408"/>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29" name="직사각형 7"/>
          <p:cNvSpPr/>
          <p:nvPr userDrawn="1"/>
        </p:nvSpPr>
        <p:spPr>
          <a:xfrm>
            <a:off x="4855835" y="1877705"/>
            <a:ext cx="1747209" cy="295555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0" name="Text Placeholder 2"/>
          <p:cNvSpPr>
            <a:spLocks noGrp="1"/>
          </p:cNvSpPr>
          <p:nvPr>
            <p:ph type="body" sz="quarter" idx="17" hasCustomPrompt="1"/>
          </p:nvPr>
        </p:nvSpPr>
        <p:spPr>
          <a:xfrm>
            <a:off x="4856389"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31" name="Text Placeholder 4"/>
          <p:cNvSpPr>
            <a:spLocks noGrp="1"/>
          </p:cNvSpPr>
          <p:nvPr>
            <p:ph type="body" sz="quarter" idx="18" hasCustomPrompt="1"/>
          </p:nvPr>
        </p:nvSpPr>
        <p:spPr>
          <a:xfrm>
            <a:off x="4856389" y="2294513"/>
            <a:ext cx="1746250" cy="2397408"/>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32" name="직사각형 7"/>
          <p:cNvSpPr/>
          <p:nvPr userDrawn="1"/>
        </p:nvSpPr>
        <p:spPr>
          <a:xfrm>
            <a:off x="7104513" y="1877705"/>
            <a:ext cx="1747209" cy="2955552"/>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0" i="0" dirty="0">
              <a:latin typeface="Futura Medium" charset="0"/>
              <a:ea typeface="Futura Medium" charset="0"/>
            </a:endParaRPr>
          </a:p>
        </p:txBody>
      </p:sp>
      <p:sp>
        <p:nvSpPr>
          <p:cNvPr id="33" name="Text Placeholder 2"/>
          <p:cNvSpPr>
            <a:spLocks noGrp="1"/>
          </p:cNvSpPr>
          <p:nvPr>
            <p:ph type="body" sz="quarter" idx="19" hasCustomPrompt="1"/>
          </p:nvPr>
        </p:nvSpPr>
        <p:spPr>
          <a:xfrm>
            <a:off x="7105067" y="2037857"/>
            <a:ext cx="1746250" cy="242303"/>
          </a:xfrm>
          <a:prstGeom prst="rect">
            <a:avLst/>
          </a:prstGeom>
        </p:spPr>
        <p:txBody>
          <a:bodyPr/>
          <a:lstStyle>
            <a:lvl1pPr marL="0" indent="0" algn="ctr">
              <a:buNone/>
              <a:defRPr sz="1100" b="0" i="0" baseline="0">
                <a:solidFill>
                  <a:schemeClr val="bg1"/>
                </a:solidFill>
                <a:latin typeface="Futura Medium" charset="0"/>
                <a:ea typeface="Futura Medium" charset="0"/>
                <a:cs typeface="Futura Medium" charset="0"/>
              </a:defRPr>
            </a:lvl1pPr>
            <a:lvl2pPr>
              <a:defRPr sz="1100">
                <a:solidFill>
                  <a:schemeClr val="bg1"/>
                </a:solidFill>
                <a:latin typeface="Arca Majora Heavy" charset="0"/>
                <a:ea typeface="Arca Majora Heavy" charset="0"/>
                <a:cs typeface="Arca Majora Heavy" charset="0"/>
              </a:defRPr>
            </a:lvl2pPr>
            <a:lvl3pPr>
              <a:defRPr sz="1100">
                <a:solidFill>
                  <a:schemeClr val="bg1"/>
                </a:solidFill>
                <a:latin typeface="Arca Majora Heavy" charset="0"/>
                <a:ea typeface="Arca Majora Heavy" charset="0"/>
                <a:cs typeface="Arca Majora Heavy" charset="0"/>
              </a:defRPr>
            </a:lvl3pPr>
            <a:lvl4pPr>
              <a:defRPr sz="1100">
                <a:solidFill>
                  <a:schemeClr val="bg1"/>
                </a:solidFill>
                <a:latin typeface="Arca Majora Heavy" charset="0"/>
                <a:ea typeface="Arca Majora Heavy" charset="0"/>
                <a:cs typeface="Arca Majora Heavy" charset="0"/>
              </a:defRPr>
            </a:lvl4pPr>
            <a:lvl5pPr>
              <a:defRPr sz="1100">
                <a:solidFill>
                  <a:schemeClr val="bg1"/>
                </a:solidFill>
                <a:latin typeface="Arca Majora Heavy" charset="0"/>
                <a:ea typeface="Arca Majora Heavy" charset="0"/>
                <a:cs typeface="Arca Majora Heavy" charset="0"/>
              </a:defRPr>
            </a:lvl5pPr>
          </a:lstStyle>
          <a:p>
            <a:pPr lvl="0"/>
            <a:r>
              <a:rPr lang="en-US" dirty="0" smtClean="0"/>
              <a:t>POINT TITLE</a:t>
            </a:r>
            <a:endParaRPr lang="en-US" dirty="0"/>
          </a:p>
        </p:txBody>
      </p:sp>
      <p:sp>
        <p:nvSpPr>
          <p:cNvPr id="34" name="Text Placeholder 4"/>
          <p:cNvSpPr>
            <a:spLocks noGrp="1"/>
          </p:cNvSpPr>
          <p:nvPr>
            <p:ph type="body" sz="quarter" idx="20" hasCustomPrompt="1"/>
          </p:nvPr>
        </p:nvSpPr>
        <p:spPr>
          <a:xfrm>
            <a:off x="7105067" y="2294513"/>
            <a:ext cx="1746250" cy="2397408"/>
          </a:xfrm>
          <a:prstGeom prst="rect">
            <a:avLst/>
          </a:prstGeom>
        </p:spPr>
        <p:txBody>
          <a:bodyPr/>
          <a:lstStyle>
            <a:lvl1pPr marL="0" indent="0" algn="ctr">
              <a:buNone/>
              <a:defRPr sz="900" b="0" i="0" baseline="0">
                <a:solidFill>
                  <a:schemeClr val="bg1"/>
                </a:solidFill>
                <a:latin typeface="Helvetica Neue Thin" charset="0"/>
                <a:ea typeface="Helvetica Neue Thin" charset="0"/>
                <a:cs typeface="Helvetica Neue Thin" charset="0"/>
              </a:defRPr>
            </a:lvl1pPr>
            <a:lvl2pPr>
              <a:defRPr sz="900" b="0" i="0">
                <a:solidFill>
                  <a:schemeClr val="bg1"/>
                </a:solidFill>
                <a:latin typeface="Helvetica Neue LT Pro 35 Thin" charset="0"/>
                <a:ea typeface="Helvetica Neue LT Pro 35 Thin" charset="0"/>
                <a:cs typeface="Helvetica Neue LT Pro 35 Thin" charset="0"/>
              </a:defRPr>
            </a:lvl2pPr>
            <a:lvl3pPr>
              <a:defRPr sz="900" b="0" i="0">
                <a:solidFill>
                  <a:schemeClr val="bg1"/>
                </a:solidFill>
                <a:latin typeface="Helvetica Neue LT Pro 35 Thin" charset="0"/>
                <a:ea typeface="Helvetica Neue LT Pro 35 Thin" charset="0"/>
                <a:cs typeface="Helvetica Neue LT Pro 35 Thin" charset="0"/>
              </a:defRPr>
            </a:lvl3pPr>
            <a:lvl4pPr>
              <a:defRPr sz="900" b="0" i="0">
                <a:solidFill>
                  <a:schemeClr val="bg1"/>
                </a:solidFill>
                <a:latin typeface="Helvetica Neue LT Pro 35 Thin" charset="0"/>
                <a:ea typeface="Helvetica Neue LT Pro 35 Thin" charset="0"/>
                <a:cs typeface="Helvetica Neue LT Pro 35 Thin" charset="0"/>
              </a:defRPr>
            </a:lvl4pPr>
            <a:lvl5pPr>
              <a:defRPr sz="900" b="0" i="0">
                <a:solidFill>
                  <a:schemeClr val="bg1"/>
                </a:solidFill>
                <a:latin typeface="Helvetica Neue LT Pro 35 Thin" charset="0"/>
                <a:ea typeface="Helvetica Neue LT Pro 35 Thin" charset="0"/>
                <a:cs typeface="Helvetica Neue LT Pro 35 Thin" charset="0"/>
              </a:defRPr>
            </a:lvl5pPr>
          </a:lstStyle>
          <a:p>
            <a:pPr lvl="0"/>
            <a:r>
              <a:rPr lang="en-US" dirty="0" smtClean="0"/>
              <a:t>Point information goes here</a:t>
            </a:r>
            <a:endParaRPr lang="en-US" dirty="0"/>
          </a:p>
        </p:txBody>
      </p:sp>
      <p:sp>
        <p:nvSpPr>
          <p:cNvPr id="23" name="Rectangle 22"/>
          <p:cNvSpPr/>
          <p:nvPr userDrawn="1"/>
        </p:nvSpPr>
        <p:spPr>
          <a:xfrm>
            <a:off x="4733267" y="0"/>
            <a:ext cx="1747209" cy="1515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cxnSp>
        <p:nvCxnSpPr>
          <p:cNvPr id="24" name="직선 연결선 5"/>
          <p:cNvCxnSpPr/>
          <p:nvPr userDrawn="1"/>
        </p:nvCxnSpPr>
        <p:spPr>
          <a:xfrm>
            <a:off x="1286394" y="577413"/>
            <a:ext cx="256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78"/>
          <p:cNvSpPr>
            <a:spLocks noGrp="1"/>
          </p:cNvSpPr>
          <p:nvPr>
            <p:ph type="body" sz="quarter" idx="12" hasCustomPrompt="1"/>
          </p:nvPr>
        </p:nvSpPr>
        <p:spPr>
          <a:xfrm>
            <a:off x="4733268" y="719138"/>
            <a:ext cx="1747208" cy="668337"/>
          </a:xfrm>
          <a:prstGeom prst="rect">
            <a:avLst/>
          </a:prstGeom>
        </p:spPr>
        <p:txBody>
          <a:bodyPr>
            <a:noAutofit/>
          </a:bodyPr>
          <a:lstStyle>
            <a:lvl1pPr marL="0" indent="0" algn="ctr">
              <a:buNone/>
              <a:defRPr sz="1400" b="0" i="0">
                <a:solidFill>
                  <a:schemeClr val="tx1">
                    <a:lumMod val="95000"/>
                    <a:lumOff val="5000"/>
                  </a:schemeClr>
                </a:solidFill>
                <a:latin typeface="Futura Medium" charset="0"/>
                <a:ea typeface="Futura Medium" charset="0"/>
                <a:cs typeface="Futura Medium" charset="0"/>
              </a:defRPr>
            </a:lvl1pPr>
            <a:lvl2pPr>
              <a:defRPr sz="1400">
                <a:solidFill>
                  <a:schemeClr val="bg1"/>
                </a:solidFill>
                <a:latin typeface="Arca Majora Heavy" charset="0"/>
                <a:ea typeface="Arca Majora Heavy" charset="0"/>
                <a:cs typeface="Arca Majora Heavy" charset="0"/>
              </a:defRPr>
            </a:lvl2pPr>
            <a:lvl3pPr>
              <a:defRPr sz="1400">
                <a:solidFill>
                  <a:schemeClr val="bg1"/>
                </a:solidFill>
                <a:latin typeface="Arca Majora Heavy" charset="0"/>
                <a:ea typeface="Arca Majora Heavy" charset="0"/>
                <a:cs typeface="Arca Majora Heavy" charset="0"/>
              </a:defRPr>
            </a:lvl3pPr>
            <a:lvl4pPr>
              <a:defRPr sz="1400">
                <a:solidFill>
                  <a:schemeClr val="bg1"/>
                </a:solidFill>
                <a:latin typeface="Arca Majora Heavy" charset="0"/>
                <a:ea typeface="Arca Majora Heavy" charset="0"/>
                <a:cs typeface="Arca Majora Heavy" charset="0"/>
              </a:defRPr>
            </a:lvl4pPr>
            <a:lvl5pPr>
              <a:defRPr sz="1400">
                <a:solidFill>
                  <a:schemeClr val="bg1"/>
                </a:solidFill>
                <a:latin typeface="Arca Majora Heavy" charset="0"/>
                <a:ea typeface="Arca Majora Heavy" charset="0"/>
                <a:cs typeface="Arca Majora Heavy" charset="0"/>
              </a:defRPr>
            </a:lvl5pPr>
          </a:lstStyle>
          <a:p>
            <a:pPr lvl="0"/>
            <a:r>
              <a:rPr lang="en-US" dirty="0" smtClean="0"/>
              <a:t>SUBTITLE</a:t>
            </a:r>
            <a:endParaRPr lang="en-US" dirty="0"/>
          </a:p>
        </p:txBody>
      </p:sp>
    </p:spTree>
    <p:extLst>
      <p:ext uri="{BB962C8B-B14F-4D97-AF65-F5344CB8AC3E}">
        <p14:creationId xmlns:p14="http://schemas.microsoft.com/office/powerpoint/2010/main" val="10126317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ctipolar,Header,subtitle">
    <p:spTree>
      <p:nvGrpSpPr>
        <p:cNvPr id="1" name=""/>
        <p:cNvGrpSpPr/>
        <p:nvPr/>
      </p:nvGrpSpPr>
      <p:grpSpPr>
        <a:xfrm>
          <a:off x="0" y="0"/>
          <a:ext cx="0" cy="0"/>
          <a:chOff x="0" y="0"/>
          <a:chExt cx="0" cy="0"/>
        </a:xfrm>
      </p:grpSpPr>
      <p:pic>
        <p:nvPicPr>
          <p:cNvPr id="72"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499"/>
          </a:xfrm>
          <a:prstGeom prst="rect">
            <a:avLst/>
          </a:prstGeom>
        </p:spPr>
      </p:pic>
      <p:sp>
        <p:nvSpPr>
          <p:cNvPr id="8" name="직사각형 2"/>
          <p:cNvSpPr/>
          <p:nvPr userDrawn="1"/>
        </p:nvSpPr>
        <p:spPr>
          <a:xfrm>
            <a:off x="0" y="0"/>
            <a:ext cx="9144000"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0" i="0" dirty="0">
              <a:latin typeface="Futura Medium" charset="0"/>
              <a:ea typeface="Futura Medium" charset="0"/>
            </a:endParaRPr>
          </a:p>
        </p:txBody>
      </p:sp>
      <p:sp>
        <p:nvSpPr>
          <p:cNvPr id="74" name="Text Placeholder 13"/>
          <p:cNvSpPr>
            <a:spLocks noGrp="1"/>
          </p:cNvSpPr>
          <p:nvPr>
            <p:ph type="body" sz="quarter" idx="11" hasCustomPrompt="1"/>
          </p:nvPr>
        </p:nvSpPr>
        <p:spPr>
          <a:xfrm>
            <a:off x="370921" y="719138"/>
            <a:ext cx="3480999" cy="904875"/>
          </a:xfrm>
          <a:prstGeom prst="rect">
            <a:avLst/>
          </a:prstGeom>
        </p:spPr>
        <p:txBody>
          <a:bodyPr>
            <a:noAutofit/>
          </a:bodyPr>
          <a:lstStyle>
            <a:lvl1pPr marL="0" indent="0" algn="r">
              <a:buNone/>
              <a:defRPr sz="2800" b="0" i="0" baseline="0">
                <a:solidFill>
                  <a:schemeClr val="bg1"/>
                </a:solidFill>
                <a:latin typeface="Futura Medium" charset="0"/>
                <a:ea typeface="Futura Medium" charset="0"/>
                <a:cs typeface="Futura Medium" charset="0"/>
              </a:defRPr>
            </a:lvl1pPr>
            <a:lvl2pPr algn="r">
              <a:defRPr sz="2800">
                <a:latin typeface="Arca Majora Heavy" charset="0"/>
                <a:ea typeface="Arca Majora Heavy" charset="0"/>
                <a:cs typeface="Arca Majora Heavy" charset="0"/>
              </a:defRPr>
            </a:lvl2pPr>
            <a:lvl3pPr algn="r">
              <a:defRPr sz="2800">
                <a:latin typeface="Arca Majora Heavy" charset="0"/>
                <a:ea typeface="Arca Majora Heavy" charset="0"/>
                <a:cs typeface="Arca Majora Heavy" charset="0"/>
              </a:defRPr>
            </a:lvl3pPr>
            <a:lvl4pPr algn="r">
              <a:defRPr sz="2800">
                <a:latin typeface="Arca Majora Heavy" charset="0"/>
                <a:ea typeface="Arca Majora Heavy" charset="0"/>
                <a:cs typeface="Arca Majora Heavy" charset="0"/>
              </a:defRPr>
            </a:lvl4pPr>
            <a:lvl5pPr algn="r">
              <a:defRPr sz="2800">
                <a:latin typeface="Arca Majora Heavy" charset="0"/>
                <a:ea typeface="Arca Majora Heavy" charset="0"/>
                <a:cs typeface="Arca Majora Heavy" charset="0"/>
              </a:defRPr>
            </a:lvl5pPr>
          </a:lstStyle>
          <a:p>
            <a:pPr lvl="0"/>
            <a:r>
              <a:rPr lang="en-US" dirty="0" smtClean="0"/>
              <a:t>VENUS CONCEPT AT A GLANCE</a:t>
            </a:r>
            <a:endParaRPr lang="en-US" dirty="0"/>
          </a:p>
        </p:txBody>
      </p:sp>
      <p:sp>
        <p:nvSpPr>
          <p:cNvPr id="9" name="Rectangle 8"/>
          <p:cNvSpPr/>
          <p:nvPr userDrawn="1"/>
        </p:nvSpPr>
        <p:spPr>
          <a:xfrm>
            <a:off x="4733267" y="0"/>
            <a:ext cx="1747209" cy="1515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cxnSp>
        <p:nvCxnSpPr>
          <p:cNvPr id="10" name="직선 연결선 5"/>
          <p:cNvCxnSpPr/>
          <p:nvPr userDrawn="1"/>
        </p:nvCxnSpPr>
        <p:spPr>
          <a:xfrm>
            <a:off x="1286394" y="577413"/>
            <a:ext cx="2565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78"/>
          <p:cNvSpPr>
            <a:spLocks noGrp="1"/>
          </p:cNvSpPr>
          <p:nvPr>
            <p:ph type="body" sz="quarter" idx="12" hasCustomPrompt="1"/>
          </p:nvPr>
        </p:nvSpPr>
        <p:spPr>
          <a:xfrm>
            <a:off x="4733268" y="719138"/>
            <a:ext cx="1747208" cy="668337"/>
          </a:xfrm>
          <a:prstGeom prst="rect">
            <a:avLst/>
          </a:prstGeom>
        </p:spPr>
        <p:txBody>
          <a:bodyPr>
            <a:noAutofit/>
          </a:bodyPr>
          <a:lstStyle>
            <a:lvl1pPr marL="0" indent="0" algn="ctr">
              <a:buNone/>
              <a:defRPr sz="1400" b="0" i="0">
                <a:solidFill>
                  <a:schemeClr val="tx1">
                    <a:lumMod val="95000"/>
                    <a:lumOff val="5000"/>
                  </a:schemeClr>
                </a:solidFill>
                <a:latin typeface="Futura Medium" charset="0"/>
                <a:ea typeface="Futura Medium" charset="0"/>
                <a:cs typeface="Futura Medium" charset="0"/>
              </a:defRPr>
            </a:lvl1pPr>
            <a:lvl2pPr>
              <a:defRPr sz="1400">
                <a:solidFill>
                  <a:schemeClr val="bg1"/>
                </a:solidFill>
                <a:latin typeface="Arca Majora Heavy" charset="0"/>
                <a:ea typeface="Arca Majora Heavy" charset="0"/>
                <a:cs typeface="Arca Majora Heavy" charset="0"/>
              </a:defRPr>
            </a:lvl2pPr>
            <a:lvl3pPr>
              <a:defRPr sz="1400">
                <a:solidFill>
                  <a:schemeClr val="bg1"/>
                </a:solidFill>
                <a:latin typeface="Arca Majora Heavy" charset="0"/>
                <a:ea typeface="Arca Majora Heavy" charset="0"/>
                <a:cs typeface="Arca Majora Heavy" charset="0"/>
              </a:defRPr>
            </a:lvl3pPr>
            <a:lvl4pPr>
              <a:defRPr sz="1400">
                <a:solidFill>
                  <a:schemeClr val="bg1"/>
                </a:solidFill>
                <a:latin typeface="Arca Majora Heavy" charset="0"/>
                <a:ea typeface="Arca Majora Heavy" charset="0"/>
                <a:cs typeface="Arca Majora Heavy" charset="0"/>
              </a:defRPr>
            </a:lvl4pPr>
            <a:lvl5pPr>
              <a:defRPr sz="1400">
                <a:solidFill>
                  <a:schemeClr val="bg1"/>
                </a:solidFill>
                <a:latin typeface="Arca Majora Heavy" charset="0"/>
                <a:ea typeface="Arca Majora Heavy" charset="0"/>
                <a:cs typeface="Arca Majora Heavy" charset="0"/>
              </a:defRPr>
            </a:lvl5pPr>
          </a:lstStyle>
          <a:p>
            <a:pPr lvl="0"/>
            <a:r>
              <a:rPr lang="en-US" dirty="0" smtClean="0"/>
              <a:t>SUBTITLE</a:t>
            </a:r>
            <a:endParaRPr lang="en-US" dirty="0"/>
          </a:p>
        </p:txBody>
      </p:sp>
    </p:spTree>
    <p:extLst>
      <p:ext uri="{BB962C8B-B14F-4D97-AF65-F5344CB8AC3E}">
        <p14:creationId xmlns:p14="http://schemas.microsoft.com/office/powerpoint/2010/main" val="14659892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Sidebar">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94" y="11315"/>
            <a:ext cx="9141291" cy="5143500"/>
          </a:xfrm>
          <a:prstGeom prst="rect">
            <a:avLst/>
          </a:prstGeom>
        </p:spPr>
      </p:pic>
      <p:cxnSp>
        <p:nvCxnSpPr>
          <p:cNvPr id="9" name="직선 연결선 5"/>
          <p:cNvCxnSpPr/>
          <p:nvPr/>
        </p:nvCxnSpPr>
        <p:spPr>
          <a:xfrm>
            <a:off x="2336877" y="124985"/>
            <a:ext cx="428878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336877" y="697545"/>
            <a:ext cx="4385845" cy="3620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Neue Thin" charset="0"/>
            </a:endParaRPr>
          </a:p>
        </p:txBody>
      </p:sp>
      <p:cxnSp>
        <p:nvCxnSpPr>
          <p:cNvPr id="11" name="직선 연결선 5"/>
          <p:cNvCxnSpPr/>
          <p:nvPr userDrawn="1"/>
        </p:nvCxnSpPr>
        <p:spPr>
          <a:xfrm flipV="1">
            <a:off x="6634350" y="1783765"/>
            <a:ext cx="0" cy="337105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직사각형 2"/>
          <p:cNvSpPr/>
          <p:nvPr userDrawn="1"/>
        </p:nvSpPr>
        <p:spPr>
          <a:xfrm>
            <a:off x="6876813" y="0"/>
            <a:ext cx="2044396"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0" i="0" dirty="0">
              <a:latin typeface="Futura Medium" charset="0"/>
              <a:ea typeface="Futura Medium" charset="0"/>
            </a:endParaRPr>
          </a:p>
        </p:txBody>
      </p:sp>
      <p:sp>
        <p:nvSpPr>
          <p:cNvPr id="14" name="Text Placeholder 35"/>
          <p:cNvSpPr>
            <a:spLocks noGrp="1"/>
          </p:cNvSpPr>
          <p:nvPr>
            <p:ph type="body" sz="quarter" idx="12" hasCustomPrompt="1"/>
          </p:nvPr>
        </p:nvSpPr>
        <p:spPr>
          <a:xfrm>
            <a:off x="7006335" y="314360"/>
            <a:ext cx="1800200" cy="683451"/>
          </a:xfrm>
          <a:prstGeom prst="rect">
            <a:avLst/>
          </a:prstGeom>
        </p:spPr>
        <p:txBody>
          <a:bodyPr/>
          <a:lstStyle>
            <a:lvl1pPr marL="342900" marR="0" indent="-342900" algn="r" defTabSz="914400" rtl="0" eaLnBrk="1" fontAlgn="auto" latinLnBrk="1" hangingPunct="1">
              <a:lnSpc>
                <a:spcPct val="100000"/>
              </a:lnSpc>
              <a:spcBef>
                <a:spcPct val="20000"/>
              </a:spcBef>
              <a:spcAft>
                <a:spcPts val="0"/>
              </a:spcAft>
              <a:buClrTx/>
              <a:buSzTx/>
              <a:buFont typeface="Arial" panose="020B0604020202020204" pitchFamily="34" charset="0"/>
              <a:buNone/>
              <a:tabLst/>
              <a:defRPr sz="1400" b="0" i="0" baseline="0">
                <a:solidFill>
                  <a:schemeClr val="bg1"/>
                </a:solidFill>
                <a:latin typeface="Futura Medium" charset="0"/>
                <a:ea typeface="Futura Medium" charset="0"/>
                <a:cs typeface="Futura Medium" charset="0"/>
              </a:defRPr>
            </a:lvl1pPr>
          </a:lstStyle>
          <a:p>
            <a:pPr marL="342900" marR="0" lvl="0" indent="-342900" algn="l" defTabSz="914400" rtl="0" eaLnBrk="1" fontAlgn="auto" latinLnBrk="1" hangingPunct="1">
              <a:lnSpc>
                <a:spcPct val="100000"/>
              </a:lnSpc>
              <a:spcBef>
                <a:spcPct val="20000"/>
              </a:spcBef>
              <a:spcAft>
                <a:spcPts val="0"/>
              </a:spcAft>
              <a:buClrTx/>
              <a:buSzTx/>
              <a:buFont typeface="Arial" panose="020B0604020202020204" pitchFamily="34" charset="0"/>
              <a:buNone/>
              <a:tabLst/>
              <a:defRPr/>
            </a:pPr>
            <a:r>
              <a:rPr lang="en-US" dirty="0" smtClean="0"/>
              <a:t>TITLE GOES HERE</a:t>
            </a:r>
          </a:p>
        </p:txBody>
      </p:sp>
      <p:sp>
        <p:nvSpPr>
          <p:cNvPr id="15" name="Text Placeholder 15"/>
          <p:cNvSpPr>
            <a:spLocks noGrp="1"/>
          </p:cNvSpPr>
          <p:nvPr>
            <p:ph type="body" sz="quarter" idx="13"/>
          </p:nvPr>
        </p:nvSpPr>
        <p:spPr>
          <a:xfrm>
            <a:off x="7006335" y="1106850"/>
            <a:ext cx="1800200" cy="3108921"/>
          </a:xfrm>
          <a:prstGeom prst="rect">
            <a:avLst/>
          </a:prstGeom>
        </p:spPr>
        <p:txBody>
          <a:bodyPr/>
          <a:lstStyle>
            <a:lvl1pPr>
              <a:defRPr sz="1200" b="0" i="0">
                <a:solidFill>
                  <a:schemeClr val="bg1"/>
                </a:solidFill>
                <a:latin typeface="Helvetica Neue Thin" charset="0"/>
                <a:ea typeface="Helvetica Neue Thin" charset="0"/>
                <a:cs typeface="Helvetica Neue Thin" charset="0"/>
              </a:defRPr>
            </a:lvl1pPr>
            <a:lvl2pPr>
              <a:defRPr sz="1400" b="0" i="0">
                <a:latin typeface="Helvetica Neue LT Pro 35 Thin" charset="0"/>
                <a:ea typeface="Helvetica Neue LT Pro 35 Thin" charset="0"/>
                <a:cs typeface="Helvetica Neue LT Pro 35 Thin" charset="0"/>
              </a:defRPr>
            </a:lvl2pPr>
            <a:lvl3pPr>
              <a:defRPr sz="1400" b="0" i="0">
                <a:latin typeface="Helvetica Neue LT Pro 35 Thin" charset="0"/>
                <a:ea typeface="Helvetica Neue LT Pro 35 Thin" charset="0"/>
                <a:cs typeface="Helvetica Neue LT Pro 35 Thin" charset="0"/>
              </a:defRPr>
            </a:lvl3pPr>
            <a:lvl4pPr>
              <a:defRPr sz="1400" b="0" i="0">
                <a:latin typeface="Helvetica Neue LT Pro 35 Thin" charset="0"/>
                <a:ea typeface="Helvetica Neue LT Pro 35 Thin" charset="0"/>
                <a:cs typeface="Helvetica Neue LT Pro 35 Thin" charset="0"/>
              </a:defRPr>
            </a:lvl4pPr>
            <a:lvl5pPr>
              <a:defRPr sz="1400" b="0" i="0">
                <a:latin typeface="Helvetica Neue LT Pro 35 Thin" charset="0"/>
                <a:ea typeface="Helvetica Neue LT Pro 35 Thin" charset="0"/>
                <a:cs typeface="Helvetica Neue LT Pro 35 Thin" charset="0"/>
              </a:defRPr>
            </a:lvl5pPr>
          </a:lstStyle>
          <a:p>
            <a:pPr marL="342900" marR="0" lvl="0" indent="-342900" algn="l" defTabSz="914400" rtl="0" eaLnBrk="1" fontAlgn="auto" latinLnBrk="1" hangingPunct="1">
              <a:lnSpc>
                <a:spcPct val="100000"/>
              </a:lnSpc>
              <a:spcBef>
                <a:spcPct val="20000"/>
              </a:spcBef>
              <a:spcAft>
                <a:spcPts val="0"/>
              </a:spcAft>
              <a:buClrTx/>
              <a:buSzTx/>
              <a:buFont typeface="Arial" panose="020B0604020202020204" pitchFamily="34" charset="0"/>
              <a:buNone/>
              <a:tabLst/>
              <a:defRPr/>
            </a:pPr>
            <a:endParaRPr lang="en-US" dirty="0"/>
          </a:p>
        </p:txBody>
      </p:sp>
      <p:sp>
        <p:nvSpPr>
          <p:cNvPr id="21" name="Text Placeholder 20"/>
          <p:cNvSpPr>
            <a:spLocks noGrp="1"/>
          </p:cNvSpPr>
          <p:nvPr>
            <p:ph type="body" sz="quarter" idx="16" hasCustomPrompt="1"/>
          </p:nvPr>
        </p:nvSpPr>
        <p:spPr>
          <a:xfrm>
            <a:off x="2463241" y="757562"/>
            <a:ext cx="4162425" cy="240249"/>
          </a:xfrm>
          <a:prstGeom prst="rect">
            <a:avLst/>
          </a:prstGeom>
        </p:spPr>
        <p:txBody>
          <a:bodyPr>
            <a:noAutofit/>
          </a:bodyPr>
          <a:lstStyle>
            <a:lvl1pPr marL="0" indent="0" algn="r">
              <a:buNone/>
              <a:defRPr sz="1400" b="0" i="0" baseline="0">
                <a:solidFill>
                  <a:schemeClr val="bg1"/>
                </a:solidFill>
                <a:latin typeface="Futura Medium" charset="0"/>
                <a:ea typeface="Futura Medium" charset="0"/>
                <a:cs typeface="Futura Medium" charset="0"/>
              </a:defRPr>
            </a:lvl1pPr>
            <a:lvl2pPr algn="r">
              <a:defRPr sz="1400">
                <a:latin typeface="Arca Majora Heavy" charset="0"/>
                <a:ea typeface="Arca Majora Heavy" charset="0"/>
                <a:cs typeface="Arca Majora Heavy" charset="0"/>
              </a:defRPr>
            </a:lvl2pPr>
            <a:lvl3pPr algn="r">
              <a:defRPr sz="1400">
                <a:latin typeface="Arca Majora Heavy" charset="0"/>
                <a:ea typeface="Arca Majora Heavy" charset="0"/>
                <a:cs typeface="Arca Majora Heavy" charset="0"/>
              </a:defRPr>
            </a:lvl3pPr>
            <a:lvl4pPr algn="r">
              <a:defRPr sz="1400">
                <a:latin typeface="Arca Majora Heavy" charset="0"/>
                <a:ea typeface="Arca Majora Heavy" charset="0"/>
                <a:cs typeface="Arca Majora Heavy" charset="0"/>
              </a:defRPr>
            </a:lvl4pPr>
            <a:lvl5pPr algn="r">
              <a:defRPr sz="1400">
                <a:latin typeface="Arca Majora Heavy" charset="0"/>
                <a:ea typeface="Arca Majora Heavy" charset="0"/>
                <a:cs typeface="Arca Majora Heavy" charset="0"/>
              </a:defRPr>
            </a:lvl5pPr>
          </a:lstStyle>
          <a:p>
            <a:pPr lvl="0"/>
            <a:r>
              <a:rPr lang="en-US" dirty="0" smtClean="0"/>
              <a:t>SUBTITLE GOES HERE</a:t>
            </a:r>
            <a:endParaRPr lang="en-US" dirty="0"/>
          </a:p>
        </p:txBody>
      </p:sp>
      <p:sp>
        <p:nvSpPr>
          <p:cNvPr id="23" name="Text Placeholder 22"/>
          <p:cNvSpPr>
            <a:spLocks noGrp="1"/>
          </p:cNvSpPr>
          <p:nvPr>
            <p:ph type="body" sz="quarter" idx="17" hasCustomPrompt="1"/>
          </p:nvPr>
        </p:nvSpPr>
        <p:spPr>
          <a:xfrm>
            <a:off x="1" y="273669"/>
            <a:ext cx="6722722" cy="381466"/>
          </a:xfrm>
          <a:prstGeom prst="rect">
            <a:avLst/>
          </a:prstGeom>
        </p:spPr>
        <p:txBody>
          <a:bodyPr>
            <a:noAutofit/>
          </a:bodyPr>
          <a:lstStyle>
            <a:lvl1pPr marL="0" indent="0" algn="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Tree>
    <p:extLst>
      <p:ext uri="{BB962C8B-B14F-4D97-AF65-F5344CB8AC3E}">
        <p14:creationId xmlns:p14="http://schemas.microsoft.com/office/powerpoint/2010/main" val="9767164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D Space with Header">
    <p:spTree>
      <p:nvGrpSpPr>
        <p:cNvPr id="1" name=""/>
        <p:cNvGrpSpPr/>
        <p:nvPr/>
      </p:nvGrpSpPr>
      <p:grpSpPr>
        <a:xfrm>
          <a:off x="0" y="0"/>
          <a:ext cx="0" cy="0"/>
          <a:chOff x="0" y="0"/>
          <a:chExt cx="0" cy="0"/>
        </a:xfrm>
      </p:grpSpPr>
      <p:pic>
        <p:nvPicPr>
          <p:cNvPr id="6"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3" y="11315"/>
            <a:ext cx="9141291" cy="5143500"/>
          </a:xfrm>
          <a:prstGeom prst="rect">
            <a:avLst/>
          </a:prstGeom>
        </p:spPr>
      </p:pic>
      <p:cxnSp>
        <p:nvCxnSpPr>
          <p:cNvPr id="9" name="직선 연결선 5"/>
          <p:cNvCxnSpPr/>
          <p:nvPr/>
        </p:nvCxnSpPr>
        <p:spPr>
          <a:xfrm>
            <a:off x="2336877" y="124985"/>
            <a:ext cx="68232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7" hasCustomPrompt="1"/>
          </p:nvPr>
        </p:nvSpPr>
        <p:spPr>
          <a:xfrm>
            <a:off x="1" y="273669"/>
            <a:ext cx="9160084" cy="381466"/>
          </a:xfrm>
          <a:prstGeom prst="rect">
            <a:avLst/>
          </a:prstGeom>
        </p:spPr>
        <p:txBody>
          <a:bodyPr>
            <a:noAutofit/>
          </a:bodyPr>
          <a:lstStyle>
            <a:lvl1pPr marL="0" indent="0" algn="ctr">
              <a:buNone/>
              <a:defRPr sz="2400" b="0" i="0" baseline="0">
                <a:latin typeface="Futura Medium" charset="0"/>
                <a:ea typeface="Futura Medium" charset="0"/>
                <a:cs typeface="Futura Medium" charset="0"/>
              </a:defRPr>
            </a:lvl1pPr>
            <a:lvl2pPr>
              <a:defRPr sz="2400">
                <a:latin typeface="Arca Majora Heavy" charset="0"/>
                <a:ea typeface="Arca Majora Heavy" charset="0"/>
                <a:cs typeface="Arca Majora Heavy" charset="0"/>
              </a:defRPr>
            </a:lvl2pPr>
            <a:lvl3pPr>
              <a:defRPr sz="2400">
                <a:latin typeface="Arca Majora Heavy" charset="0"/>
                <a:ea typeface="Arca Majora Heavy" charset="0"/>
                <a:cs typeface="Arca Majora Heavy" charset="0"/>
              </a:defRPr>
            </a:lvl3pPr>
            <a:lvl4pPr>
              <a:defRPr sz="2400">
                <a:latin typeface="Arca Majora Heavy" charset="0"/>
                <a:ea typeface="Arca Majora Heavy" charset="0"/>
                <a:cs typeface="Arca Majora Heavy" charset="0"/>
              </a:defRPr>
            </a:lvl4pPr>
            <a:lvl5pPr>
              <a:defRPr sz="2400">
                <a:latin typeface="Arca Majora Heavy" charset="0"/>
                <a:ea typeface="Arca Majora Heavy" charset="0"/>
                <a:cs typeface="Arca Majora Heavy" charset="0"/>
              </a:defRPr>
            </a:lvl5pPr>
          </a:lstStyle>
          <a:p>
            <a:pPr lvl="0"/>
            <a:r>
              <a:rPr lang="en-US" dirty="0" smtClean="0"/>
              <a:t>MAIN TITLE GOES HERE</a:t>
            </a:r>
            <a:endParaRPr lang="en-US" dirty="0"/>
          </a:p>
        </p:txBody>
      </p:sp>
    </p:spTree>
    <p:extLst>
      <p:ext uri="{BB962C8B-B14F-4D97-AF65-F5344CB8AC3E}">
        <p14:creationId xmlns:p14="http://schemas.microsoft.com/office/powerpoint/2010/main" val="13881506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626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76" r:id="rId5"/>
    <p:sldLayoutId id="2147483677" r:id="rId6"/>
    <p:sldLayoutId id="2147483673" r:id="rId7"/>
    <p:sldLayoutId id="2147483665" r:id="rId8"/>
    <p:sldLayoutId id="2147483686" r:id="rId9"/>
    <p:sldLayoutId id="2147483692" r:id="rId10"/>
    <p:sldLayoutId id="2147483661" r:id="rId11"/>
    <p:sldLayoutId id="2147483670" r:id="rId12"/>
    <p:sldLayoutId id="2147483668" r:id="rId13"/>
    <p:sldLayoutId id="2147483672" r:id="rId14"/>
    <p:sldLayoutId id="2147483671" r:id="rId15"/>
    <p:sldLayoutId id="2147483675" r:id="rId16"/>
    <p:sldLayoutId id="2147483691" r:id="rId17"/>
    <p:sldLayoutId id="2147483679" r:id="rId18"/>
    <p:sldLayoutId id="2147483674" r:id="rId19"/>
    <p:sldLayoutId id="2147483688" r:id="rId20"/>
    <p:sldLayoutId id="2147483687" r:id="rId21"/>
    <p:sldLayoutId id="2147483689" r:id="rId22"/>
    <p:sldLayoutId id="2147483669" r:id="rId23"/>
    <p:sldLayoutId id="2147483690" r:id="rId24"/>
    <p:sldLayoutId id="2147483695" r:id="rId25"/>
    <p:sldLayoutId id="2147483696" r:id="rId26"/>
    <p:sldLayoutId id="2147483697" r:id="rId27"/>
    <p:sldLayoutId id="2147483698" r:id="rId28"/>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 Id="rId3"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10.xml"/><Relationship Id="rId2" Type="http://schemas.openxmlformats.org/officeDocument/2006/relationships/image" Target="../media/image1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emf"/><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9" Type="http://schemas.openxmlformats.org/officeDocument/2006/relationships/image" Target="../media/image25.tiff"/><Relationship Id="rId1" Type="http://schemas.openxmlformats.org/officeDocument/2006/relationships/slideLayout" Target="../slideLayouts/slideLayout10.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A True Partnership</a:t>
            </a:r>
            <a:endParaRPr lang="en-US" dirty="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608" y="295245"/>
            <a:ext cx="3596640" cy="44799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597" y="3103397"/>
            <a:ext cx="1501851" cy="256757"/>
          </a:xfrm>
          <a:prstGeom prst="rect">
            <a:avLst/>
          </a:prstGeom>
        </p:spPr>
      </p:pic>
    </p:spTree>
    <p:extLst>
      <p:ext uri="{BB962C8B-B14F-4D97-AF65-F5344CB8AC3E}">
        <p14:creationId xmlns:p14="http://schemas.microsoft.com/office/powerpoint/2010/main" val="1893710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16084" y="513193"/>
            <a:ext cx="9160084" cy="381466"/>
          </a:xfrm>
        </p:spPr>
        <p:txBody>
          <a:bodyPr/>
          <a:lstStyle/>
          <a:p>
            <a:r>
              <a:rPr lang="en-US" dirty="0" smtClean="0"/>
              <a:t>The Leader in Hair Transplant Technology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585" y="167741"/>
            <a:ext cx="2020655" cy="345452"/>
          </a:xfrm>
          <a:prstGeom prst="rect">
            <a:avLst/>
          </a:prstGeom>
        </p:spPr>
      </p:pic>
      <p:sp>
        <p:nvSpPr>
          <p:cNvPr id="7" name="Rounded Rectangle 6"/>
          <p:cNvSpPr/>
          <p:nvPr/>
        </p:nvSpPr>
        <p:spPr>
          <a:xfrm>
            <a:off x="528406" y="1060921"/>
            <a:ext cx="8071104" cy="113363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LEADING-EDGE TECHNOLOGY FOR HAIR RESTORATION</a:t>
            </a:r>
            <a:endParaRPr lang="en-US" sz="1400" dirty="0" smtClean="0">
              <a:solidFill>
                <a:schemeClr val="tx1"/>
              </a:solidFill>
            </a:endParaRPr>
          </a:p>
          <a:p>
            <a:pPr algn="ctr"/>
            <a:r>
              <a:rPr lang="en-US" sz="1400" dirty="0" smtClean="0">
                <a:solidFill>
                  <a:schemeClr val="tx1"/>
                </a:solidFill>
              </a:rPr>
              <a:t>NeoGraft 2.0 is the latest leader in hair transplant technology. We combined next-generation surgical techniques with decades of data, and designed NeoGraft 2.0 to be more than a device. It is engineered to make us partners.</a:t>
            </a:r>
            <a:endParaRPr lang="en-US" sz="1400" dirty="0">
              <a:solidFill>
                <a:schemeClr val="tx1"/>
              </a:solidFill>
            </a:endParaRPr>
          </a:p>
        </p:txBody>
      </p:sp>
      <p:sp>
        <p:nvSpPr>
          <p:cNvPr id="9" name="Rounded Rectangle 8"/>
          <p:cNvSpPr/>
          <p:nvPr/>
        </p:nvSpPr>
        <p:spPr>
          <a:xfrm>
            <a:off x="528406" y="2341080"/>
            <a:ext cx="8071104" cy="113363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MINIMALLY INVASIVE &amp; LITTLE TO NO DISCOMFORT</a:t>
            </a:r>
          </a:p>
          <a:p>
            <a:pPr algn="ctr"/>
            <a:r>
              <a:rPr lang="en-US" sz="1400" dirty="0" smtClean="0">
                <a:solidFill>
                  <a:schemeClr val="tx1"/>
                </a:solidFill>
              </a:rPr>
              <a:t>NeoGraft is a minimally invasive procedure with no sutures or staples, resulting in a natural-looking hairline (no linear scar). With no scalpel involved, there is little to no discomfort during and after the procedure.</a:t>
            </a:r>
            <a:endParaRPr lang="en-US" sz="1400" dirty="0">
              <a:solidFill>
                <a:schemeClr val="tx1"/>
              </a:solidFill>
            </a:endParaRPr>
          </a:p>
        </p:txBody>
      </p:sp>
      <p:sp>
        <p:nvSpPr>
          <p:cNvPr id="10" name="Rounded Rectangle 9"/>
          <p:cNvSpPr/>
          <p:nvPr/>
        </p:nvSpPr>
        <p:spPr>
          <a:xfrm>
            <a:off x="528406" y="3621239"/>
            <a:ext cx="8071104" cy="114583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QUICK RECOVERY TIME &amp; SUPERIOR RESULTS</a:t>
            </a:r>
          </a:p>
          <a:p>
            <a:pPr algn="ctr"/>
            <a:r>
              <a:rPr lang="en-US" sz="1400" dirty="0" smtClean="0">
                <a:solidFill>
                  <a:schemeClr val="tx1"/>
                </a:solidFill>
              </a:rPr>
              <a:t>The recovery time is quick, allowing patients to resume normal activity after only a few days. Over the course of a few months, hair will continue to grow normally with a healthy and natural-looking outcome.</a:t>
            </a:r>
            <a:endParaRPr lang="en-US" sz="1400" dirty="0">
              <a:solidFill>
                <a:schemeClr val="tx1"/>
              </a:solidFill>
            </a:endParaRPr>
          </a:p>
        </p:txBody>
      </p:sp>
    </p:spTree>
    <p:extLst>
      <p:ext uri="{BB962C8B-B14F-4D97-AF65-F5344CB8AC3E}">
        <p14:creationId xmlns:p14="http://schemas.microsoft.com/office/powerpoint/2010/main" val="1699654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0" y="510579"/>
            <a:ext cx="9160084" cy="381466"/>
          </a:xfrm>
        </p:spPr>
        <p:txBody>
          <a:bodyPr/>
          <a:lstStyle/>
          <a:p>
            <a:r>
              <a:rPr lang="en-US" dirty="0" smtClean="0"/>
              <a:t>Advanced Technology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585" y="167741"/>
            <a:ext cx="2020655" cy="34545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16" y="1240111"/>
            <a:ext cx="1743456" cy="1162304"/>
          </a:xfrm>
          <a:prstGeom prst="rect">
            <a:avLst/>
          </a:prstGeom>
          <a:ln>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 b="3496"/>
          <a:stretch/>
        </p:blipFill>
        <p:spPr>
          <a:xfrm>
            <a:off x="4904981" y="1240111"/>
            <a:ext cx="1777704" cy="1143705"/>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91" y="3100000"/>
            <a:ext cx="1743456" cy="1501108"/>
          </a:xfrm>
          <a:prstGeom prst="rect">
            <a:avLst/>
          </a:prstGeom>
          <a:ln>
            <a:solidFill>
              <a:schemeClr val="tx1"/>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3580" y="3113348"/>
            <a:ext cx="1794857" cy="1196571"/>
          </a:xfrm>
          <a:prstGeom prst="rect">
            <a:avLst/>
          </a:prstGeom>
          <a:ln>
            <a:solidFill>
              <a:schemeClr val="tx1"/>
            </a:solidFill>
          </a:ln>
        </p:spPr>
      </p:pic>
      <p:sp>
        <p:nvSpPr>
          <p:cNvPr id="12" name="TextBox 11"/>
          <p:cNvSpPr txBox="1"/>
          <p:nvPr/>
        </p:nvSpPr>
        <p:spPr>
          <a:xfrm>
            <a:off x="2007160" y="1151272"/>
            <a:ext cx="2991560" cy="1962076"/>
          </a:xfrm>
          <a:prstGeom prst="rect">
            <a:avLst/>
          </a:prstGeom>
          <a:noFill/>
        </p:spPr>
        <p:txBody>
          <a:bodyPr wrap="square" rtlCol="0">
            <a:spAutoFit/>
          </a:bodyPr>
          <a:lstStyle/>
          <a:p>
            <a:r>
              <a:rPr lang="en-US" b="1" dirty="0" smtClean="0"/>
              <a:t>Updated Implant &amp; Extraction Tools</a:t>
            </a:r>
          </a:p>
          <a:p>
            <a:pPr marL="285750" indent="-285750">
              <a:buFont typeface="Arial" charset="0"/>
              <a:buChar char="•"/>
            </a:pPr>
            <a:r>
              <a:rPr lang="en-US" dirty="0"/>
              <a:t>Introduction of recipient site creation hand piece that delivers more standardized implants.</a:t>
            </a:r>
          </a:p>
          <a:p>
            <a:pPr marL="285750" indent="-285750">
              <a:buFont typeface="Arial" charset="0"/>
              <a:buChar char="•"/>
            </a:pPr>
            <a:r>
              <a:rPr lang="en-US" dirty="0"/>
              <a:t>Hand tools are completely autoclavable.</a:t>
            </a:r>
          </a:p>
          <a:p>
            <a:pPr marL="285750" indent="-285750">
              <a:buFont typeface="Arial" charset="0"/>
              <a:buChar char="•"/>
            </a:pPr>
            <a:r>
              <a:rPr lang="en-US" dirty="0"/>
              <a:t>Tools and tubing are neatly organized.</a:t>
            </a:r>
          </a:p>
          <a:p>
            <a:pPr marL="285750" indent="-285750">
              <a:buFont typeface="Arial" charset="0"/>
              <a:buChar char="•"/>
            </a:pPr>
            <a:endParaRPr lang="en-US" dirty="0"/>
          </a:p>
        </p:txBody>
      </p:sp>
      <p:sp>
        <p:nvSpPr>
          <p:cNvPr id="13" name="TextBox 12"/>
          <p:cNvSpPr txBox="1"/>
          <p:nvPr/>
        </p:nvSpPr>
        <p:spPr>
          <a:xfrm>
            <a:off x="6711783" y="1151272"/>
            <a:ext cx="2396863" cy="1962076"/>
          </a:xfrm>
          <a:prstGeom prst="rect">
            <a:avLst/>
          </a:prstGeom>
          <a:noFill/>
        </p:spPr>
        <p:txBody>
          <a:bodyPr wrap="square" rtlCol="0">
            <a:spAutoFit/>
          </a:bodyPr>
          <a:lstStyle/>
          <a:p>
            <a:r>
              <a:rPr lang="en-US" b="1" dirty="0" smtClean="0"/>
              <a:t>Touchscreen Interface</a:t>
            </a:r>
          </a:p>
          <a:p>
            <a:pPr marL="285750" indent="-285750">
              <a:buFont typeface="Arial" charset="0"/>
              <a:buChar char="•"/>
            </a:pPr>
            <a:r>
              <a:rPr lang="en-US" dirty="0" smtClean="0"/>
              <a:t>Wireless connectivity enables remote access for diagnostics, maintenance, automatic upgrades and procedural data.</a:t>
            </a:r>
            <a:endParaRPr lang="en-US" dirty="0"/>
          </a:p>
          <a:p>
            <a:pPr marL="285750" indent="-285750">
              <a:buFont typeface="Arial" charset="0"/>
              <a:buChar char="•"/>
            </a:pPr>
            <a:r>
              <a:rPr lang="en-US" dirty="0" smtClean="0"/>
              <a:t>Real-time extract and implant graft counts.</a:t>
            </a:r>
            <a:endParaRPr lang="en-US" dirty="0"/>
          </a:p>
          <a:p>
            <a:pPr marL="285750" indent="-285750">
              <a:buFont typeface="Arial" charset="0"/>
              <a:buChar char="•"/>
            </a:pPr>
            <a:endParaRPr lang="en-US" dirty="0"/>
          </a:p>
        </p:txBody>
      </p:sp>
      <p:sp>
        <p:nvSpPr>
          <p:cNvPr id="14" name="TextBox 13"/>
          <p:cNvSpPr txBox="1"/>
          <p:nvPr/>
        </p:nvSpPr>
        <p:spPr>
          <a:xfrm>
            <a:off x="1990447" y="3001669"/>
            <a:ext cx="2764433" cy="1754326"/>
          </a:xfrm>
          <a:prstGeom prst="rect">
            <a:avLst/>
          </a:prstGeom>
          <a:noFill/>
        </p:spPr>
        <p:txBody>
          <a:bodyPr wrap="square" rtlCol="0">
            <a:spAutoFit/>
          </a:bodyPr>
          <a:lstStyle/>
          <a:p>
            <a:r>
              <a:rPr lang="en-US" b="1" dirty="0" smtClean="0"/>
              <a:t>Pneumatic Motor</a:t>
            </a:r>
          </a:p>
          <a:p>
            <a:pPr marL="285750" indent="-285750">
              <a:buFont typeface="Arial" charset="0"/>
              <a:buChar char="•"/>
            </a:pPr>
            <a:r>
              <a:rPr lang="en-US" dirty="0" smtClean="0"/>
              <a:t>Piston-driven pneumatic motor that delivers precise pressure control for both extraction and implantation.</a:t>
            </a:r>
            <a:endParaRPr lang="en-US" dirty="0"/>
          </a:p>
          <a:p>
            <a:pPr marL="285750" indent="-285750">
              <a:buFont typeface="Arial" charset="0"/>
              <a:buChar char="•"/>
            </a:pPr>
            <a:r>
              <a:rPr lang="en-US" dirty="0" smtClean="0"/>
              <a:t>More efficient, quieter and more consistent suction.</a:t>
            </a:r>
            <a:endParaRPr lang="en-US" dirty="0"/>
          </a:p>
          <a:p>
            <a:pPr marL="285750" indent="-285750">
              <a:buFont typeface="Arial" charset="0"/>
              <a:buChar char="•"/>
            </a:pPr>
            <a:endParaRPr lang="en-US" dirty="0"/>
          </a:p>
        </p:txBody>
      </p:sp>
      <p:sp>
        <p:nvSpPr>
          <p:cNvPr id="15" name="TextBox 14"/>
          <p:cNvSpPr txBox="1"/>
          <p:nvPr/>
        </p:nvSpPr>
        <p:spPr>
          <a:xfrm>
            <a:off x="6677535" y="3044776"/>
            <a:ext cx="2396863" cy="1546577"/>
          </a:xfrm>
          <a:prstGeom prst="rect">
            <a:avLst/>
          </a:prstGeom>
          <a:noFill/>
        </p:spPr>
        <p:txBody>
          <a:bodyPr wrap="square" rtlCol="0">
            <a:spAutoFit/>
          </a:bodyPr>
          <a:lstStyle/>
          <a:p>
            <a:r>
              <a:rPr lang="en-US" b="1" dirty="0" smtClean="0"/>
              <a:t>Double-Jointed Arm &amp; Workstation</a:t>
            </a:r>
          </a:p>
          <a:p>
            <a:pPr marL="285750" indent="-285750">
              <a:buFont typeface="Arial" charset="0"/>
              <a:buChar char="•"/>
            </a:pPr>
            <a:r>
              <a:rPr lang="en-US" dirty="0" smtClean="0"/>
              <a:t>Increases efficiency of the operating room. </a:t>
            </a:r>
            <a:endParaRPr lang="en-US" dirty="0"/>
          </a:p>
          <a:p>
            <a:pPr marL="285750" indent="-285750">
              <a:buFont typeface="Arial" charset="0"/>
              <a:buChar char="•"/>
            </a:pPr>
            <a:r>
              <a:rPr lang="en-US" dirty="0" smtClean="0"/>
              <a:t>Allows for storage in a less than 5-sq.-foot total area.</a:t>
            </a:r>
            <a:endParaRPr lang="en-US" dirty="0"/>
          </a:p>
          <a:p>
            <a:pPr marL="285750" indent="-285750">
              <a:buFont typeface="Arial" charset="0"/>
              <a:buChar char="•"/>
            </a:pPr>
            <a:endParaRPr lang="en-US" dirty="0"/>
          </a:p>
        </p:txBody>
      </p:sp>
    </p:spTree>
    <p:extLst>
      <p:ext uri="{BB962C8B-B14F-4D97-AF65-F5344CB8AC3E}">
        <p14:creationId xmlns:p14="http://schemas.microsoft.com/office/powerpoint/2010/main" val="575497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0" y="510579"/>
            <a:ext cx="9160084" cy="381466"/>
          </a:xfrm>
        </p:spPr>
        <p:txBody>
          <a:bodyPr/>
          <a:lstStyle/>
          <a:p>
            <a:r>
              <a:rPr lang="en-US" dirty="0" smtClean="0"/>
              <a:t>Technician Support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585" y="167741"/>
            <a:ext cx="2020655" cy="345452"/>
          </a:xfrm>
          <a:prstGeom prst="rect">
            <a:avLst/>
          </a:prstGeom>
        </p:spPr>
      </p:pic>
      <p:pic>
        <p:nvPicPr>
          <p:cNvPr id="16" name="Picture 15" descr="NeoGrafters Nurs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7" y="1380777"/>
            <a:ext cx="3762707" cy="25084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Rounded Rectangle 17"/>
          <p:cNvSpPr/>
          <p:nvPr/>
        </p:nvSpPr>
        <p:spPr>
          <a:xfrm>
            <a:off x="5035767" y="1444169"/>
            <a:ext cx="3803904" cy="243006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a:p>
            <a:pPr marL="171450" indent="-171450" algn="ctr">
              <a:buFont typeface="Arial" charset="0"/>
              <a:buChar char="•"/>
            </a:pPr>
            <a:endParaRPr lang="en-US" sz="1400" dirty="0" smtClean="0">
              <a:solidFill>
                <a:schemeClr val="tx1"/>
              </a:solidFill>
            </a:endParaRP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CERTIFIED &amp; INSURED</a:t>
            </a: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ONGOING EDUCATIONAL TRAINING</a:t>
            </a:r>
          </a:p>
          <a:p>
            <a:pPr marL="171450" indent="-171450" algn="ctr">
              <a:buFont typeface="Arial" charset="0"/>
              <a:buChar char="•"/>
            </a:pPr>
            <a:endParaRPr lang="en-US" sz="1400" dirty="0" smtClean="0">
              <a:solidFill>
                <a:schemeClr val="tx1"/>
              </a:solidFill>
            </a:endParaRPr>
          </a:p>
          <a:p>
            <a:pPr marL="171450" indent="-171450" algn="ctr">
              <a:buFont typeface="Arial" charset="0"/>
              <a:buChar char="•"/>
            </a:pPr>
            <a:r>
              <a:rPr lang="en-US" sz="1400" dirty="0" smtClean="0">
                <a:solidFill>
                  <a:schemeClr val="tx1"/>
                </a:solidFill>
              </a:rPr>
              <a:t>RELIABLE</a:t>
            </a: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PATIENT SATISFACTION</a:t>
            </a: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EXTENSION OF YOUR STAFF</a:t>
            </a:r>
          </a:p>
          <a:p>
            <a:pPr marL="171450" indent="-171450" algn="ctr">
              <a:buFont typeface="Arial" charset="0"/>
              <a:buChar char="•"/>
            </a:pPr>
            <a:endParaRPr lang="en-US" sz="1400" dirty="0" smtClean="0">
              <a:solidFill>
                <a:schemeClr val="tx1"/>
              </a:solidFill>
            </a:endParaRPr>
          </a:p>
          <a:p>
            <a:pPr algn="ctr"/>
            <a:endParaRPr lang="en-US" sz="1200" dirty="0" smtClean="0">
              <a:solidFill>
                <a:schemeClr val="tx1"/>
              </a:solidFill>
            </a:endParaRPr>
          </a:p>
          <a:p>
            <a:pPr algn="ctr"/>
            <a:endParaRPr lang="en-US" sz="1200" dirty="0" smtClean="0">
              <a:solidFill>
                <a:schemeClr val="tx1"/>
              </a:solidFill>
            </a:endParaRPr>
          </a:p>
        </p:txBody>
      </p:sp>
    </p:spTree>
    <p:extLst>
      <p:ext uri="{BB962C8B-B14F-4D97-AF65-F5344CB8AC3E}">
        <p14:creationId xmlns:p14="http://schemas.microsoft.com/office/powerpoint/2010/main" val="1360796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12192" y="510579"/>
            <a:ext cx="9160084" cy="381466"/>
          </a:xfrm>
        </p:spPr>
        <p:txBody>
          <a:bodyPr/>
          <a:lstStyle/>
          <a:p>
            <a:r>
              <a:rPr lang="en-US" dirty="0" smtClean="0"/>
              <a:t>Hands-on Corporate Staff &amp; True Partnership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585" y="167741"/>
            <a:ext cx="2020655" cy="345452"/>
          </a:xfrm>
          <a:prstGeom prst="rect">
            <a:avLst/>
          </a:prstGeom>
        </p:spPr>
      </p:pic>
      <p:sp>
        <p:nvSpPr>
          <p:cNvPr id="18" name="Rounded Rectangle 17"/>
          <p:cNvSpPr/>
          <p:nvPr/>
        </p:nvSpPr>
        <p:spPr>
          <a:xfrm>
            <a:off x="5035767" y="1444169"/>
            <a:ext cx="3803904" cy="243006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a:p>
            <a:pPr marL="171450" indent="-171450" algn="ctr">
              <a:buFont typeface="Arial" charset="0"/>
              <a:buChar char="•"/>
            </a:pPr>
            <a:endParaRPr lang="en-US" sz="1400" dirty="0" smtClean="0">
              <a:solidFill>
                <a:schemeClr val="tx1"/>
              </a:solidFill>
            </a:endParaRPr>
          </a:p>
          <a:p>
            <a:pPr marL="171450" indent="-171450" algn="ctr">
              <a:buFont typeface="Arial" charset="0"/>
              <a:buChar char="•"/>
            </a:pPr>
            <a:endParaRPr lang="en-US" sz="1400" dirty="0" smtClean="0">
              <a:solidFill>
                <a:schemeClr val="tx1"/>
              </a:solidFill>
            </a:endParaRPr>
          </a:p>
          <a:p>
            <a:pPr marL="171450" indent="-171450" algn="ctr">
              <a:buFont typeface="Arial" charset="0"/>
              <a:buChar char="•"/>
            </a:pPr>
            <a:r>
              <a:rPr lang="en-US" sz="1400" dirty="0" smtClean="0">
                <a:solidFill>
                  <a:schemeClr val="tx1"/>
                </a:solidFill>
              </a:rPr>
              <a:t>ONGOING ACCOUNT MGMT. SUPPORT</a:t>
            </a: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DIRECT PATIENT REFERRALS</a:t>
            </a:r>
          </a:p>
          <a:p>
            <a:pPr marL="171450" indent="-171450" algn="ctr">
              <a:buFont typeface="Arial" charset="0"/>
              <a:buChar char="•"/>
            </a:pPr>
            <a:endParaRPr lang="en-US" sz="1400" dirty="0" smtClean="0">
              <a:solidFill>
                <a:schemeClr val="tx1"/>
              </a:solidFill>
            </a:endParaRPr>
          </a:p>
          <a:p>
            <a:pPr marL="171450" indent="-171450" algn="ctr">
              <a:buFont typeface="Arial" charset="0"/>
              <a:buChar char="•"/>
            </a:pPr>
            <a:r>
              <a:rPr lang="en-US" sz="1400" dirty="0" smtClean="0">
                <a:solidFill>
                  <a:schemeClr val="tx1"/>
                </a:solidFill>
              </a:rPr>
              <a:t>COLLATERAL &amp; ASSETS PROVIDED</a:t>
            </a: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CO-OP PROGRAM</a:t>
            </a:r>
          </a:p>
          <a:p>
            <a:pPr marL="171450" indent="-171450" algn="ctr">
              <a:buFont typeface="Arial" charset="0"/>
              <a:buChar char="•"/>
            </a:pPr>
            <a:endParaRPr lang="en-US" sz="1400" dirty="0">
              <a:solidFill>
                <a:schemeClr val="tx1"/>
              </a:solidFill>
            </a:endParaRPr>
          </a:p>
          <a:p>
            <a:pPr marL="171450" indent="-171450" algn="ctr">
              <a:buFont typeface="Arial" charset="0"/>
              <a:buChar char="•"/>
            </a:pPr>
            <a:r>
              <a:rPr lang="en-US" sz="1400" dirty="0" smtClean="0">
                <a:solidFill>
                  <a:schemeClr val="tx1"/>
                </a:solidFill>
              </a:rPr>
              <a:t>NATIONAL EXPOSURE</a:t>
            </a:r>
          </a:p>
          <a:p>
            <a:pPr marL="171450" indent="-171450" algn="ctr">
              <a:buFont typeface="Arial" charset="0"/>
              <a:buChar char="•"/>
            </a:pPr>
            <a:endParaRPr lang="en-US" sz="1400" dirty="0" smtClean="0">
              <a:solidFill>
                <a:schemeClr val="tx1"/>
              </a:solidFill>
            </a:endParaRPr>
          </a:p>
          <a:p>
            <a:pPr algn="ctr"/>
            <a:endParaRPr lang="en-US" sz="1200" dirty="0" smtClean="0">
              <a:solidFill>
                <a:schemeClr val="tx1"/>
              </a:solidFill>
            </a:endParaRPr>
          </a:p>
          <a:p>
            <a:pPr algn="ctr"/>
            <a:endParaRPr lang="en-US" sz="1200" dirty="0" smtClean="0">
              <a:solidFill>
                <a:schemeClr val="tx1"/>
              </a:solidFill>
            </a:endParaRPr>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r="4255"/>
          <a:stretch/>
        </p:blipFill>
        <p:spPr>
          <a:xfrm>
            <a:off x="286509" y="1444169"/>
            <a:ext cx="1897904" cy="1012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9319" y="1430151"/>
            <a:ext cx="2200781" cy="1038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509" y="2688557"/>
            <a:ext cx="1374790" cy="1359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74719" y="2688557"/>
            <a:ext cx="1069200" cy="1388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descr="Screen%20Shot%202017-10-04%20at%203.25.05%20PM.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7339" y="2858033"/>
            <a:ext cx="1452761" cy="543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0369">
            <a:off x="4352370" y="3333447"/>
            <a:ext cx="440177" cy="5763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Picture 41"/>
          <p:cNvPicPr>
            <a:picLocks noChangeAspect="1"/>
          </p:cNvPicPr>
          <p:nvPr/>
        </p:nvPicPr>
        <p:blipFill>
          <a:blip r:embed="rId9"/>
          <a:stretch>
            <a:fillRect/>
          </a:stretch>
        </p:blipFill>
        <p:spPr>
          <a:xfrm rot="20446938">
            <a:off x="3177117" y="3415332"/>
            <a:ext cx="694296" cy="462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42"/>
          <p:cNvSpPr txBox="1"/>
          <p:nvPr/>
        </p:nvSpPr>
        <p:spPr>
          <a:xfrm>
            <a:off x="261352" y="1189185"/>
            <a:ext cx="2045753" cy="230832"/>
          </a:xfrm>
          <a:prstGeom prst="rect">
            <a:avLst/>
          </a:prstGeom>
          <a:noFill/>
        </p:spPr>
        <p:txBody>
          <a:bodyPr wrap="none" rtlCol="0">
            <a:spAutoFit/>
          </a:bodyPr>
          <a:lstStyle/>
          <a:p>
            <a:r>
              <a:rPr lang="en-US" sz="900" dirty="0">
                <a:latin typeface="Sinkin Sans 400" charset="0"/>
                <a:ea typeface="Sinkin Sans 400" charset="0"/>
                <a:cs typeface="Sinkin Sans 400" charset="0"/>
              </a:rPr>
              <a:t>Sharefile – Marketing Assets</a:t>
            </a:r>
          </a:p>
        </p:txBody>
      </p:sp>
      <p:sp>
        <p:nvSpPr>
          <p:cNvPr id="44" name="TextBox 43"/>
          <p:cNvSpPr txBox="1"/>
          <p:nvPr/>
        </p:nvSpPr>
        <p:spPr>
          <a:xfrm>
            <a:off x="2625593" y="1194043"/>
            <a:ext cx="1888659" cy="215444"/>
          </a:xfrm>
          <a:prstGeom prst="rect">
            <a:avLst/>
          </a:prstGeom>
          <a:noFill/>
        </p:spPr>
        <p:txBody>
          <a:bodyPr wrap="none" rtlCol="0">
            <a:spAutoFit/>
          </a:bodyPr>
          <a:lstStyle/>
          <a:p>
            <a:r>
              <a:rPr lang="en-US" sz="800" dirty="0">
                <a:latin typeface="Sinkin Sans 400" charset="0"/>
                <a:ea typeface="Sinkin Sans 400" charset="0"/>
                <a:cs typeface="Sinkin Sans 400" charset="0"/>
              </a:rPr>
              <a:t>Find A Doctor – NeoGraft.com</a:t>
            </a:r>
          </a:p>
        </p:txBody>
      </p:sp>
      <p:sp>
        <p:nvSpPr>
          <p:cNvPr id="45" name="TextBox 44"/>
          <p:cNvSpPr txBox="1"/>
          <p:nvPr/>
        </p:nvSpPr>
        <p:spPr>
          <a:xfrm>
            <a:off x="-356752" y="4084115"/>
            <a:ext cx="2766071" cy="338554"/>
          </a:xfrm>
          <a:prstGeom prst="rect">
            <a:avLst/>
          </a:prstGeom>
          <a:noFill/>
        </p:spPr>
        <p:txBody>
          <a:bodyPr wrap="square" rtlCol="0">
            <a:spAutoFit/>
          </a:bodyPr>
          <a:lstStyle/>
          <a:p>
            <a:pPr algn="ctr"/>
            <a:r>
              <a:rPr lang="en-US" sz="800" dirty="0">
                <a:latin typeface="Sinkin Sans 400" charset="0"/>
                <a:ea typeface="Sinkin Sans 400" charset="0"/>
                <a:cs typeface="Sinkin Sans 400" charset="0"/>
              </a:rPr>
              <a:t>Sales Consultation </a:t>
            </a:r>
            <a:endParaRPr lang="en-US" sz="800" dirty="0" smtClean="0">
              <a:latin typeface="Sinkin Sans 400" charset="0"/>
              <a:ea typeface="Sinkin Sans 400" charset="0"/>
              <a:cs typeface="Sinkin Sans 400" charset="0"/>
            </a:endParaRPr>
          </a:p>
          <a:p>
            <a:pPr algn="ctr"/>
            <a:r>
              <a:rPr lang="en-US" sz="800" dirty="0" smtClean="0">
                <a:latin typeface="Sinkin Sans 400" charset="0"/>
                <a:ea typeface="Sinkin Sans 400" charset="0"/>
                <a:cs typeface="Sinkin Sans 400" charset="0"/>
              </a:rPr>
              <a:t>Training</a:t>
            </a:r>
            <a:endParaRPr lang="en-US" sz="800" dirty="0">
              <a:latin typeface="Sinkin Sans 400" charset="0"/>
              <a:ea typeface="Sinkin Sans 400" charset="0"/>
              <a:cs typeface="Sinkin Sans 400" charset="0"/>
            </a:endParaRPr>
          </a:p>
        </p:txBody>
      </p:sp>
      <p:sp>
        <p:nvSpPr>
          <p:cNvPr id="46" name="TextBox 45"/>
          <p:cNvSpPr txBox="1"/>
          <p:nvPr/>
        </p:nvSpPr>
        <p:spPr>
          <a:xfrm>
            <a:off x="2023636" y="4145670"/>
            <a:ext cx="771365" cy="215444"/>
          </a:xfrm>
          <a:prstGeom prst="rect">
            <a:avLst/>
          </a:prstGeom>
          <a:noFill/>
        </p:spPr>
        <p:txBody>
          <a:bodyPr wrap="none" rtlCol="0">
            <a:spAutoFit/>
          </a:bodyPr>
          <a:lstStyle/>
          <a:p>
            <a:r>
              <a:rPr lang="en-US" sz="800" dirty="0">
                <a:latin typeface="Sinkin Sans 400" charset="0"/>
                <a:ea typeface="Sinkin Sans 400" charset="0"/>
                <a:cs typeface="Sinkin Sans 400" charset="0"/>
              </a:rPr>
              <a:t>Starter Kit</a:t>
            </a:r>
          </a:p>
        </p:txBody>
      </p:sp>
      <p:sp>
        <p:nvSpPr>
          <p:cNvPr id="47" name="TextBox 46"/>
          <p:cNvSpPr txBox="1"/>
          <p:nvPr/>
        </p:nvSpPr>
        <p:spPr>
          <a:xfrm>
            <a:off x="3340533" y="2627304"/>
            <a:ext cx="1173719" cy="215444"/>
          </a:xfrm>
          <a:prstGeom prst="rect">
            <a:avLst/>
          </a:prstGeom>
          <a:noFill/>
        </p:spPr>
        <p:txBody>
          <a:bodyPr wrap="none" rtlCol="0">
            <a:spAutoFit/>
          </a:bodyPr>
          <a:lstStyle/>
          <a:p>
            <a:r>
              <a:rPr lang="en-US" sz="800" dirty="0">
                <a:latin typeface="Sinkin Sans 400" charset="0"/>
                <a:ea typeface="Sinkin Sans 400" charset="0"/>
                <a:cs typeface="Sinkin Sans 400" charset="0"/>
              </a:rPr>
              <a:t>Ongoing Support</a:t>
            </a:r>
          </a:p>
        </p:txBody>
      </p:sp>
      <p:sp>
        <p:nvSpPr>
          <p:cNvPr id="48" name="TextBox 47"/>
          <p:cNvSpPr txBox="1"/>
          <p:nvPr/>
        </p:nvSpPr>
        <p:spPr>
          <a:xfrm rot="20557942">
            <a:off x="3308633" y="3884314"/>
            <a:ext cx="769763" cy="215444"/>
          </a:xfrm>
          <a:prstGeom prst="rect">
            <a:avLst/>
          </a:prstGeom>
          <a:noFill/>
        </p:spPr>
        <p:txBody>
          <a:bodyPr wrap="none" rtlCol="0">
            <a:spAutoFit/>
          </a:bodyPr>
          <a:lstStyle/>
          <a:p>
            <a:r>
              <a:rPr lang="en-US" sz="800" dirty="0">
                <a:latin typeface="Sinkin Sans 400" charset="0"/>
                <a:ea typeface="Sinkin Sans 400" charset="0"/>
                <a:cs typeface="Sinkin Sans 400" charset="0"/>
              </a:rPr>
              <a:t>Radio Ads</a:t>
            </a:r>
          </a:p>
        </p:txBody>
      </p:sp>
      <p:sp>
        <p:nvSpPr>
          <p:cNvPr id="49" name="TextBox 48"/>
          <p:cNvSpPr txBox="1"/>
          <p:nvPr/>
        </p:nvSpPr>
        <p:spPr>
          <a:xfrm rot="968498">
            <a:off x="4108821" y="3976393"/>
            <a:ext cx="716863" cy="215444"/>
          </a:xfrm>
          <a:prstGeom prst="rect">
            <a:avLst/>
          </a:prstGeom>
          <a:noFill/>
        </p:spPr>
        <p:txBody>
          <a:bodyPr wrap="none" rtlCol="0">
            <a:spAutoFit/>
          </a:bodyPr>
          <a:lstStyle/>
          <a:p>
            <a:r>
              <a:rPr lang="en-US" sz="800" dirty="0">
                <a:latin typeface="Sinkin Sans 400" charset="0"/>
                <a:ea typeface="Sinkin Sans 400" charset="0"/>
                <a:cs typeface="Sinkin Sans 400" charset="0"/>
              </a:rPr>
              <a:t>Print Ads</a:t>
            </a:r>
          </a:p>
        </p:txBody>
      </p:sp>
    </p:spTree>
    <p:extLst>
      <p:ext uri="{BB962C8B-B14F-4D97-AF65-F5344CB8AC3E}">
        <p14:creationId xmlns:p14="http://schemas.microsoft.com/office/powerpoint/2010/main" val="43948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1086</TotalTime>
  <Words>311</Words>
  <Application>Microsoft Macintosh PowerPoint</Application>
  <PresentationFormat>Custom</PresentationFormat>
  <Paragraphs>60</Paragraphs>
  <Slides>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Arca Majora Heavy</vt:lpstr>
      <vt:lpstr>Arial</vt:lpstr>
      <vt:lpstr>Calibri</vt:lpstr>
      <vt:lpstr>Calibri Light</vt:lpstr>
      <vt:lpstr>Futura Medium</vt:lpstr>
      <vt:lpstr>Helvetica Light</vt:lpstr>
      <vt:lpstr>Helvetica Neue LT Pro 35 Thin</vt:lpstr>
      <vt:lpstr>Helvetica Neue Thin</vt:lpstr>
      <vt:lpstr>Sinkin Sans 400</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Meredith Jones</cp:lastModifiedBy>
  <cp:revision>104</cp:revision>
  <dcterms:created xsi:type="dcterms:W3CDTF">2017-02-24T21:33:18Z</dcterms:created>
  <dcterms:modified xsi:type="dcterms:W3CDTF">2018-07-09T14:57:31Z</dcterms:modified>
</cp:coreProperties>
</file>